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3" r:id="rId28"/>
    <p:sldId id="284" r:id="rId29"/>
    <p:sldId id="282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66" d="100"/>
          <a:sy n="66" d="100"/>
        </p:scale>
        <p:origin x="6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ntadher Abdulkareem" userId="91280037031cbcd1" providerId="LiveId" clId="{C83366E1-F5F8-4D44-B110-8E5BA0B03E5A}"/>
    <pc:docChg chg="custSel modSld">
      <pc:chgData name="Muntadher Abdulkareem" userId="91280037031cbcd1" providerId="LiveId" clId="{C83366E1-F5F8-4D44-B110-8E5BA0B03E5A}" dt="2021-05-15T21:53:01.595" v="55" actId="5793"/>
      <pc:docMkLst>
        <pc:docMk/>
      </pc:docMkLst>
      <pc:sldChg chg="modSp mod">
        <pc:chgData name="Muntadher Abdulkareem" userId="91280037031cbcd1" providerId="LiveId" clId="{C83366E1-F5F8-4D44-B110-8E5BA0B03E5A}" dt="2021-05-15T21:45:02.888" v="23" actId="5793"/>
        <pc:sldMkLst>
          <pc:docMk/>
          <pc:sldMk cId="1086687528" sldId="257"/>
        </pc:sldMkLst>
        <pc:spChg chg="mod">
          <ac:chgData name="Muntadher Abdulkareem" userId="91280037031cbcd1" providerId="LiveId" clId="{C83366E1-F5F8-4D44-B110-8E5BA0B03E5A}" dt="2021-05-15T21:45:02.888" v="23" actId="5793"/>
          <ac:spMkLst>
            <pc:docMk/>
            <pc:sldMk cId="1086687528" sldId="257"/>
            <ac:spMk id="3" creationId="{79EF585C-6E48-4662-9EA2-A0766B745BBC}"/>
          </ac:spMkLst>
        </pc:spChg>
      </pc:sldChg>
      <pc:sldChg chg="modSp mod">
        <pc:chgData name="Muntadher Abdulkareem" userId="91280037031cbcd1" providerId="LiveId" clId="{C83366E1-F5F8-4D44-B110-8E5BA0B03E5A}" dt="2021-05-15T21:44:35.076" v="19" actId="113"/>
        <pc:sldMkLst>
          <pc:docMk/>
          <pc:sldMk cId="2824272790" sldId="258"/>
        </pc:sldMkLst>
        <pc:spChg chg="mod">
          <ac:chgData name="Muntadher Abdulkareem" userId="91280037031cbcd1" providerId="LiveId" clId="{C83366E1-F5F8-4D44-B110-8E5BA0B03E5A}" dt="2021-05-15T21:44:35.076" v="19" actId="113"/>
          <ac:spMkLst>
            <pc:docMk/>
            <pc:sldMk cId="2824272790" sldId="258"/>
            <ac:spMk id="3" creationId="{0950453C-E672-4A15-A901-EEF85695C998}"/>
          </ac:spMkLst>
        </pc:spChg>
      </pc:sldChg>
      <pc:sldChg chg="modSp mod">
        <pc:chgData name="Muntadher Abdulkareem" userId="91280037031cbcd1" providerId="LiveId" clId="{C83366E1-F5F8-4D44-B110-8E5BA0B03E5A}" dt="2021-05-15T21:44:26.014" v="18" actId="113"/>
        <pc:sldMkLst>
          <pc:docMk/>
          <pc:sldMk cId="3176551758" sldId="259"/>
        </pc:sldMkLst>
        <pc:spChg chg="mod">
          <ac:chgData name="Muntadher Abdulkareem" userId="91280037031cbcd1" providerId="LiveId" clId="{C83366E1-F5F8-4D44-B110-8E5BA0B03E5A}" dt="2021-05-15T21:44:26.014" v="18" actId="113"/>
          <ac:spMkLst>
            <pc:docMk/>
            <pc:sldMk cId="3176551758" sldId="259"/>
            <ac:spMk id="3" creationId="{524E8532-4048-49F3-A633-3BEEFAD09CF2}"/>
          </ac:spMkLst>
        </pc:spChg>
      </pc:sldChg>
      <pc:sldChg chg="modSp mod">
        <pc:chgData name="Muntadher Abdulkareem" userId="91280037031cbcd1" providerId="LiveId" clId="{C83366E1-F5F8-4D44-B110-8E5BA0B03E5A}" dt="2021-05-15T21:40:44.769" v="2" actId="313"/>
        <pc:sldMkLst>
          <pc:docMk/>
          <pc:sldMk cId="3672216615" sldId="262"/>
        </pc:sldMkLst>
        <pc:spChg chg="mod">
          <ac:chgData name="Muntadher Abdulkareem" userId="91280037031cbcd1" providerId="LiveId" clId="{C83366E1-F5F8-4D44-B110-8E5BA0B03E5A}" dt="2021-05-15T21:40:44.769" v="2" actId="313"/>
          <ac:spMkLst>
            <pc:docMk/>
            <pc:sldMk cId="3672216615" sldId="262"/>
            <ac:spMk id="3" creationId="{2403B6E4-666A-480A-BC81-1C74868E2D75}"/>
          </ac:spMkLst>
        </pc:spChg>
      </pc:sldChg>
      <pc:sldChg chg="modSp mod">
        <pc:chgData name="Muntadher Abdulkareem" userId="91280037031cbcd1" providerId="LiveId" clId="{C83366E1-F5F8-4D44-B110-8E5BA0B03E5A}" dt="2021-05-15T21:44:04.061" v="17" actId="2711"/>
        <pc:sldMkLst>
          <pc:docMk/>
          <pc:sldMk cId="1285025694" sldId="263"/>
        </pc:sldMkLst>
        <pc:spChg chg="mod">
          <ac:chgData name="Muntadher Abdulkareem" userId="91280037031cbcd1" providerId="LiveId" clId="{C83366E1-F5F8-4D44-B110-8E5BA0B03E5A}" dt="2021-05-15T21:44:04.061" v="17" actId="2711"/>
          <ac:spMkLst>
            <pc:docMk/>
            <pc:sldMk cId="1285025694" sldId="263"/>
            <ac:spMk id="3" creationId="{0962F2EE-48FE-48EE-8C53-FF26C2AF9B2E}"/>
          </ac:spMkLst>
        </pc:spChg>
      </pc:sldChg>
      <pc:sldChg chg="modSp mod">
        <pc:chgData name="Muntadher Abdulkareem" userId="91280037031cbcd1" providerId="LiveId" clId="{C83366E1-F5F8-4D44-B110-8E5BA0B03E5A}" dt="2021-05-15T21:43:21.437" v="15" actId="113"/>
        <pc:sldMkLst>
          <pc:docMk/>
          <pc:sldMk cId="2390805304" sldId="264"/>
        </pc:sldMkLst>
        <pc:spChg chg="mod">
          <ac:chgData name="Muntadher Abdulkareem" userId="91280037031cbcd1" providerId="LiveId" clId="{C83366E1-F5F8-4D44-B110-8E5BA0B03E5A}" dt="2021-05-15T21:43:21.437" v="15" actId="113"/>
          <ac:spMkLst>
            <pc:docMk/>
            <pc:sldMk cId="2390805304" sldId="264"/>
            <ac:spMk id="3" creationId="{335D2DF0-10FF-4B09-A0F1-9165DB1FF47A}"/>
          </ac:spMkLst>
        </pc:spChg>
      </pc:sldChg>
      <pc:sldChg chg="modSp mod">
        <pc:chgData name="Muntadher Abdulkareem" userId="91280037031cbcd1" providerId="LiveId" clId="{C83366E1-F5F8-4D44-B110-8E5BA0B03E5A}" dt="2021-05-15T21:41:36.596" v="11" actId="14100"/>
        <pc:sldMkLst>
          <pc:docMk/>
          <pc:sldMk cId="3528297035" sldId="265"/>
        </pc:sldMkLst>
        <pc:picChg chg="mod">
          <ac:chgData name="Muntadher Abdulkareem" userId="91280037031cbcd1" providerId="LiveId" clId="{C83366E1-F5F8-4D44-B110-8E5BA0B03E5A}" dt="2021-05-15T21:41:36.596" v="11" actId="14100"/>
          <ac:picMkLst>
            <pc:docMk/>
            <pc:sldMk cId="3528297035" sldId="265"/>
            <ac:picMk id="5" creationId="{73549C2A-8B2E-46A2-AB93-5F8E4D1D244F}"/>
          </ac:picMkLst>
        </pc:picChg>
      </pc:sldChg>
      <pc:sldChg chg="modSp mod">
        <pc:chgData name="Muntadher Abdulkareem" userId="91280037031cbcd1" providerId="LiveId" clId="{C83366E1-F5F8-4D44-B110-8E5BA0B03E5A}" dt="2021-05-15T21:42:03.314" v="13" actId="14100"/>
        <pc:sldMkLst>
          <pc:docMk/>
          <pc:sldMk cId="103439258" sldId="266"/>
        </pc:sldMkLst>
        <pc:picChg chg="mod">
          <ac:chgData name="Muntadher Abdulkareem" userId="91280037031cbcd1" providerId="LiveId" clId="{C83366E1-F5F8-4D44-B110-8E5BA0B03E5A}" dt="2021-05-15T21:42:03.314" v="13" actId="14100"/>
          <ac:picMkLst>
            <pc:docMk/>
            <pc:sldMk cId="103439258" sldId="266"/>
            <ac:picMk id="5" creationId="{336E1E68-0D58-4C78-B9FC-2D7863EFF7B2}"/>
          </ac:picMkLst>
        </pc:picChg>
      </pc:sldChg>
      <pc:sldChg chg="modSp mod">
        <pc:chgData name="Muntadher Abdulkareem" userId="91280037031cbcd1" providerId="LiveId" clId="{C83366E1-F5F8-4D44-B110-8E5BA0B03E5A}" dt="2021-05-15T21:43:12.406" v="14" actId="113"/>
        <pc:sldMkLst>
          <pc:docMk/>
          <pc:sldMk cId="2064426665" sldId="267"/>
        </pc:sldMkLst>
        <pc:spChg chg="mod">
          <ac:chgData name="Muntadher Abdulkareem" userId="91280037031cbcd1" providerId="LiveId" clId="{C83366E1-F5F8-4D44-B110-8E5BA0B03E5A}" dt="2021-05-15T21:43:12.406" v="14" actId="113"/>
          <ac:spMkLst>
            <pc:docMk/>
            <pc:sldMk cId="2064426665" sldId="267"/>
            <ac:spMk id="3" creationId="{E66D6449-E70D-4ABB-B022-468BECF7AC3C}"/>
          </ac:spMkLst>
        </pc:spChg>
      </pc:sldChg>
      <pc:sldChg chg="modSp mod">
        <pc:chgData name="Muntadher Abdulkareem" userId="91280037031cbcd1" providerId="LiveId" clId="{C83366E1-F5F8-4D44-B110-8E5BA0B03E5A}" dt="2021-05-15T21:45:34.512" v="27" actId="20577"/>
        <pc:sldMkLst>
          <pc:docMk/>
          <pc:sldMk cId="477822549" sldId="268"/>
        </pc:sldMkLst>
        <pc:spChg chg="mod">
          <ac:chgData name="Muntadher Abdulkareem" userId="91280037031cbcd1" providerId="LiveId" clId="{C83366E1-F5F8-4D44-B110-8E5BA0B03E5A}" dt="2021-05-15T21:45:34.512" v="27" actId="20577"/>
          <ac:spMkLst>
            <pc:docMk/>
            <pc:sldMk cId="477822549" sldId="268"/>
            <ac:spMk id="3" creationId="{E9A9D414-5F1E-48C8-9552-239762D48D25}"/>
          </ac:spMkLst>
        </pc:spChg>
      </pc:sldChg>
      <pc:sldChg chg="modSp mod">
        <pc:chgData name="Muntadher Abdulkareem" userId="91280037031cbcd1" providerId="LiveId" clId="{C83366E1-F5F8-4D44-B110-8E5BA0B03E5A}" dt="2021-05-15T21:45:45.137" v="28" actId="113"/>
        <pc:sldMkLst>
          <pc:docMk/>
          <pc:sldMk cId="3417499813" sldId="269"/>
        </pc:sldMkLst>
        <pc:spChg chg="mod">
          <ac:chgData name="Muntadher Abdulkareem" userId="91280037031cbcd1" providerId="LiveId" clId="{C83366E1-F5F8-4D44-B110-8E5BA0B03E5A}" dt="2021-05-15T21:45:45.137" v="28" actId="113"/>
          <ac:spMkLst>
            <pc:docMk/>
            <pc:sldMk cId="3417499813" sldId="269"/>
            <ac:spMk id="3" creationId="{EA2A41AF-BFA5-4B3B-962B-F59D69B37D95}"/>
          </ac:spMkLst>
        </pc:spChg>
      </pc:sldChg>
      <pc:sldChg chg="modSp mod">
        <pc:chgData name="Muntadher Abdulkareem" userId="91280037031cbcd1" providerId="LiveId" clId="{C83366E1-F5F8-4D44-B110-8E5BA0B03E5A}" dt="2021-05-15T21:46:18.464" v="29" actId="113"/>
        <pc:sldMkLst>
          <pc:docMk/>
          <pc:sldMk cId="2932928482" sldId="270"/>
        </pc:sldMkLst>
        <pc:spChg chg="mod">
          <ac:chgData name="Muntadher Abdulkareem" userId="91280037031cbcd1" providerId="LiveId" clId="{C83366E1-F5F8-4D44-B110-8E5BA0B03E5A}" dt="2021-05-15T21:46:18.464" v="29" actId="113"/>
          <ac:spMkLst>
            <pc:docMk/>
            <pc:sldMk cId="2932928482" sldId="270"/>
            <ac:spMk id="3" creationId="{2F2B29E4-E193-4E0E-9F38-2A7327E67A27}"/>
          </ac:spMkLst>
        </pc:spChg>
      </pc:sldChg>
      <pc:sldChg chg="modSp mod">
        <pc:chgData name="Muntadher Abdulkareem" userId="91280037031cbcd1" providerId="LiveId" clId="{C83366E1-F5F8-4D44-B110-8E5BA0B03E5A}" dt="2021-05-15T21:46:49.698" v="30" actId="113"/>
        <pc:sldMkLst>
          <pc:docMk/>
          <pc:sldMk cId="3406242596" sldId="271"/>
        </pc:sldMkLst>
        <pc:spChg chg="mod">
          <ac:chgData name="Muntadher Abdulkareem" userId="91280037031cbcd1" providerId="LiveId" clId="{C83366E1-F5F8-4D44-B110-8E5BA0B03E5A}" dt="2021-05-15T21:46:49.698" v="30" actId="113"/>
          <ac:spMkLst>
            <pc:docMk/>
            <pc:sldMk cId="3406242596" sldId="271"/>
            <ac:spMk id="3" creationId="{6AF38412-423F-41C7-AF16-A3D82DA9C168}"/>
          </ac:spMkLst>
        </pc:spChg>
      </pc:sldChg>
      <pc:sldChg chg="modSp mod">
        <pc:chgData name="Muntadher Abdulkareem" userId="91280037031cbcd1" providerId="LiveId" clId="{C83366E1-F5F8-4D44-B110-8E5BA0B03E5A}" dt="2021-05-15T21:47:38.306" v="31" actId="113"/>
        <pc:sldMkLst>
          <pc:docMk/>
          <pc:sldMk cId="563069885" sldId="272"/>
        </pc:sldMkLst>
        <pc:spChg chg="mod">
          <ac:chgData name="Muntadher Abdulkareem" userId="91280037031cbcd1" providerId="LiveId" clId="{C83366E1-F5F8-4D44-B110-8E5BA0B03E5A}" dt="2021-05-15T21:47:38.306" v="31" actId="113"/>
          <ac:spMkLst>
            <pc:docMk/>
            <pc:sldMk cId="563069885" sldId="272"/>
            <ac:spMk id="3" creationId="{ED4AFE3B-0C9D-43D7-BDE8-799D451C8515}"/>
          </ac:spMkLst>
        </pc:spChg>
      </pc:sldChg>
      <pc:sldChg chg="modSp mod">
        <pc:chgData name="Muntadher Abdulkareem" userId="91280037031cbcd1" providerId="LiveId" clId="{C83366E1-F5F8-4D44-B110-8E5BA0B03E5A}" dt="2021-05-15T21:47:46.696" v="32" actId="113"/>
        <pc:sldMkLst>
          <pc:docMk/>
          <pc:sldMk cId="2584320148" sldId="273"/>
        </pc:sldMkLst>
        <pc:spChg chg="mod">
          <ac:chgData name="Muntadher Abdulkareem" userId="91280037031cbcd1" providerId="LiveId" clId="{C83366E1-F5F8-4D44-B110-8E5BA0B03E5A}" dt="2021-05-15T21:47:46.696" v="32" actId="113"/>
          <ac:spMkLst>
            <pc:docMk/>
            <pc:sldMk cId="2584320148" sldId="273"/>
            <ac:spMk id="3" creationId="{67356BCC-D98C-4764-9CFD-25E1E56DB3AC}"/>
          </ac:spMkLst>
        </pc:spChg>
      </pc:sldChg>
      <pc:sldChg chg="modSp mod">
        <pc:chgData name="Muntadher Abdulkareem" userId="91280037031cbcd1" providerId="LiveId" clId="{C83366E1-F5F8-4D44-B110-8E5BA0B03E5A}" dt="2021-05-15T21:48:22.477" v="34" actId="14100"/>
        <pc:sldMkLst>
          <pc:docMk/>
          <pc:sldMk cId="4107184349" sldId="275"/>
        </pc:sldMkLst>
        <pc:picChg chg="mod">
          <ac:chgData name="Muntadher Abdulkareem" userId="91280037031cbcd1" providerId="LiveId" clId="{C83366E1-F5F8-4D44-B110-8E5BA0B03E5A}" dt="2021-05-15T21:48:22.477" v="34" actId="14100"/>
          <ac:picMkLst>
            <pc:docMk/>
            <pc:sldMk cId="4107184349" sldId="275"/>
            <ac:picMk id="5" creationId="{46F65E76-508B-43D9-9368-FA4B4BF99F63}"/>
          </ac:picMkLst>
        </pc:picChg>
      </pc:sldChg>
      <pc:sldChg chg="modSp mod">
        <pc:chgData name="Muntadher Abdulkareem" userId="91280037031cbcd1" providerId="LiveId" clId="{C83366E1-F5F8-4D44-B110-8E5BA0B03E5A}" dt="2021-05-15T21:48:57.210" v="35" actId="113"/>
        <pc:sldMkLst>
          <pc:docMk/>
          <pc:sldMk cId="3763028927" sldId="276"/>
        </pc:sldMkLst>
        <pc:spChg chg="mod">
          <ac:chgData name="Muntadher Abdulkareem" userId="91280037031cbcd1" providerId="LiveId" clId="{C83366E1-F5F8-4D44-B110-8E5BA0B03E5A}" dt="2021-05-15T21:48:57.210" v="35" actId="113"/>
          <ac:spMkLst>
            <pc:docMk/>
            <pc:sldMk cId="3763028927" sldId="276"/>
            <ac:spMk id="3" creationId="{A941BCC2-9892-44C2-8230-D2A46413C7E1}"/>
          </ac:spMkLst>
        </pc:spChg>
      </pc:sldChg>
      <pc:sldChg chg="modSp mod">
        <pc:chgData name="Muntadher Abdulkareem" userId="91280037031cbcd1" providerId="LiveId" clId="{C83366E1-F5F8-4D44-B110-8E5BA0B03E5A}" dt="2021-05-15T21:49:25.616" v="37" actId="113"/>
        <pc:sldMkLst>
          <pc:docMk/>
          <pc:sldMk cId="922139749" sldId="277"/>
        </pc:sldMkLst>
        <pc:spChg chg="mod">
          <ac:chgData name="Muntadher Abdulkareem" userId="91280037031cbcd1" providerId="LiveId" clId="{C83366E1-F5F8-4D44-B110-8E5BA0B03E5A}" dt="2021-05-15T21:49:25.616" v="37" actId="113"/>
          <ac:spMkLst>
            <pc:docMk/>
            <pc:sldMk cId="922139749" sldId="277"/>
            <ac:spMk id="3" creationId="{19397B4F-B1E3-4123-9F3E-0410865737F7}"/>
          </ac:spMkLst>
        </pc:spChg>
      </pc:sldChg>
      <pc:sldChg chg="modSp mod">
        <pc:chgData name="Muntadher Abdulkareem" userId="91280037031cbcd1" providerId="LiveId" clId="{C83366E1-F5F8-4D44-B110-8E5BA0B03E5A}" dt="2021-05-15T21:49:40.662" v="39" actId="14100"/>
        <pc:sldMkLst>
          <pc:docMk/>
          <pc:sldMk cId="1425005938" sldId="278"/>
        </pc:sldMkLst>
        <pc:picChg chg="mod">
          <ac:chgData name="Muntadher Abdulkareem" userId="91280037031cbcd1" providerId="LiveId" clId="{C83366E1-F5F8-4D44-B110-8E5BA0B03E5A}" dt="2021-05-15T21:49:40.662" v="39" actId="14100"/>
          <ac:picMkLst>
            <pc:docMk/>
            <pc:sldMk cId="1425005938" sldId="278"/>
            <ac:picMk id="5" creationId="{4301250F-D7F5-4E8F-B682-5105D4E9A0DC}"/>
          </ac:picMkLst>
        </pc:picChg>
      </pc:sldChg>
      <pc:sldChg chg="modSp mod">
        <pc:chgData name="Muntadher Abdulkareem" userId="91280037031cbcd1" providerId="LiveId" clId="{C83366E1-F5F8-4D44-B110-8E5BA0B03E5A}" dt="2021-05-15T21:49:50.022" v="40" actId="113"/>
        <pc:sldMkLst>
          <pc:docMk/>
          <pc:sldMk cId="566559438" sldId="279"/>
        </pc:sldMkLst>
        <pc:spChg chg="mod">
          <ac:chgData name="Muntadher Abdulkareem" userId="91280037031cbcd1" providerId="LiveId" clId="{C83366E1-F5F8-4D44-B110-8E5BA0B03E5A}" dt="2021-05-15T21:49:50.022" v="40" actId="113"/>
          <ac:spMkLst>
            <pc:docMk/>
            <pc:sldMk cId="566559438" sldId="279"/>
            <ac:spMk id="3" creationId="{53D780B6-2626-4178-9D59-17C416F989F9}"/>
          </ac:spMkLst>
        </pc:spChg>
      </pc:sldChg>
      <pc:sldChg chg="modSp mod">
        <pc:chgData name="Muntadher Abdulkareem" userId="91280037031cbcd1" providerId="LiveId" clId="{C83366E1-F5F8-4D44-B110-8E5BA0B03E5A}" dt="2021-05-15T21:51:08.488" v="41" actId="113"/>
        <pc:sldMkLst>
          <pc:docMk/>
          <pc:sldMk cId="90516001" sldId="280"/>
        </pc:sldMkLst>
        <pc:spChg chg="mod">
          <ac:chgData name="Muntadher Abdulkareem" userId="91280037031cbcd1" providerId="LiveId" clId="{C83366E1-F5F8-4D44-B110-8E5BA0B03E5A}" dt="2021-05-15T21:51:08.488" v="41" actId="113"/>
          <ac:spMkLst>
            <pc:docMk/>
            <pc:sldMk cId="90516001" sldId="280"/>
            <ac:spMk id="3" creationId="{79855273-2257-44BC-B1E9-628D8F599EA4}"/>
          </ac:spMkLst>
        </pc:spChg>
      </pc:sldChg>
      <pc:sldChg chg="modSp mod">
        <pc:chgData name="Muntadher Abdulkareem" userId="91280037031cbcd1" providerId="LiveId" clId="{C83366E1-F5F8-4D44-B110-8E5BA0B03E5A}" dt="2021-05-15T21:51:48.894" v="44" actId="20577"/>
        <pc:sldMkLst>
          <pc:docMk/>
          <pc:sldMk cId="2926880943" sldId="281"/>
        </pc:sldMkLst>
        <pc:spChg chg="mod">
          <ac:chgData name="Muntadher Abdulkareem" userId="91280037031cbcd1" providerId="LiveId" clId="{C83366E1-F5F8-4D44-B110-8E5BA0B03E5A}" dt="2021-05-15T21:51:48.894" v="44" actId="20577"/>
          <ac:spMkLst>
            <pc:docMk/>
            <pc:sldMk cId="2926880943" sldId="281"/>
            <ac:spMk id="3" creationId="{7BD59D53-DFA6-4277-ACC0-E19B8EFA4A4C}"/>
          </ac:spMkLst>
        </pc:spChg>
      </pc:sldChg>
      <pc:sldChg chg="modSp mod">
        <pc:chgData name="Muntadher Abdulkareem" userId="91280037031cbcd1" providerId="LiveId" clId="{C83366E1-F5F8-4D44-B110-8E5BA0B03E5A}" dt="2021-05-15T21:52:13.518" v="45" actId="113"/>
        <pc:sldMkLst>
          <pc:docMk/>
          <pc:sldMk cId="939438538" sldId="283"/>
        </pc:sldMkLst>
        <pc:spChg chg="mod">
          <ac:chgData name="Muntadher Abdulkareem" userId="91280037031cbcd1" providerId="LiveId" clId="{C83366E1-F5F8-4D44-B110-8E5BA0B03E5A}" dt="2021-05-15T21:52:13.518" v="45" actId="113"/>
          <ac:spMkLst>
            <pc:docMk/>
            <pc:sldMk cId="939438538" sldId="283"/>
            <ac:spMk id="3" creationId="{C4091734-715B-4E05-8929-A6BA302D7F49}"/>
          </ac:spMkLst>
        </pc:spChg>
      </pc:sldChg>
      <pc:sldChg chg="modSp mod">
        <pc:chgData name="Muntadher Abdulkareem" userId="91280037031cbcd1" providerId="LiveId" clId="{C83366E1-F5F8-4D44-B110-8E5BA0B03E5A}" dt="2021-05-15T21:53:01.595" v="55" actId="5793"/>
        <pc:sldMkLst>
          <pc:docMk/>
          <pc:sldMk cId="1986675733" sldId="284"/>
        </pc:sldMkLst>
        <pc:spChg chg="mod">
          <ac:chgData name="Muntadher Abdulkareem" userId="91280037031cbcd1" providerId="LiveId" clId="{C83366E1-F5F8-4D44-B110-8E5BA0B03E5A}" dt="2021-05-15T21:53:01.595" v="55" actId="5793"/>
          <ac:spMkLst>
            <pc:docMk/>
            <pc:sldMk cId="1986675733" sldId="284"/>
            <ac:spMk id="3" creationId="{FB270830-3F52-4E36-B6E8-EDF73E9C9BCA}"/>
          </ac:spMkLst>
        </pc:spChg>
      </pc:sldChg>
    </pc:docChg>
  </pc:docChgLst>
  <pc:docChgLst>
    <pc:chgData name="Muntadher Abdulkareem" userId="91280037031cbcd1" providerId="LiveId" clId="{791DA218-4979-4A33-8F8C-4ECA9F7F4632}"/>
    <pc:docChg chg="undo custSel addSld modSld">
      <pc:chgData name="Muntadher Abdulkareem" userId="91280037031cbcd1" providerId="LiveId" clId="{791DA218-4979-4A33-8F8C-4ECA9F7F4632}" dt="2021-05-15T17:17:04.645" v="1641" actId="122"/>
      <pc:docMkLst>
        <pc:docMk/>
      </pc:docMkLst>
      <pc:sldChg chg="modSp mod">
        <pc:chgData name="Muntadher Abdulkareem" userId="91280037031cbcd1" providerId="LiveId" clId="{791DA218-4979-4A33-8F8C-4ECA9F7F4632}" dt="2021-05-15T11:11:13.382" v="79" actId="20577"/>
        <pc:sldMkLst>
          <pc:docMk/>
          <pc:sldMk cId="1086687528" sldId="257"/>
        </pc:sldMkLst>
        <pc:spChg chg="mod">
          <ac:chgData name="Muntadher Abdulkareem" userId="91280037031cbcd1" providerId="LiveId" clId="{791DA218-4979-4A33-8F8C-4ECA9F7F4632}" dt="2021-05-15T10:52:08.170" v="17" actId="20577"/>
          <ac:spMkLst>
            <pc:docMk/>
            <pc:sldMk cId="1086687528" sldId="257"/>
            <ac:spMk id="2" creationId="{CDDF256A-1C65-4F66-A29F-D0E05ED05F01}"/>
          </ac:spMkLst>
        </pc:spChg>
        <pc:spChg chg="mod">
          <ac:chgData name="Muntadher Abdulkareem" userId="91280037031cbcd1" providerId="LiveId" clId="{791DA218-4979-4A33-8F8C-4ECA9F7F4632}" dt="2021-05-15T11:11:13.382" v="79" actId="20577"/>
          <ac:spMkLst>
            <pc:docMk/>
            <pc:sldMk cId="1086687528" sldId="257"/>
            <ac:spMk id="3" creationId="{79EF585C-6E48-4662-9EA2-A0766B745BBC}"/>
          </ac:spMkLst>
        </pc:spChg>
      </pc:sldChg>
      <pc:sldChg chg="delSp modSp new mod">
        <pc:chgData name="Muntadher Abdulkareem" userId="91280037031cbcd1" providerId="LiveId" clId="{791DA218-4979-4A33-8F8C-4ECA9F7F4632}" dt="2021-05-15T12:04:35.227" v="132" actId="20577"/>
        <pc:sldMkLst>
          <pc:docMk/>
          <pc:sldMk cId="2824272790" sldId="258"/>
        </pc:sldMkLst>
        <pc:spChg chg="del">
          <ac:chgData name="Muntadher Abdulkareem" userId="91280037031cbcd1" providerId="LiveId" clId="{791DA218-4979-4A33-8F8C-4ECA9F7F4632}" dt="2021-05-15T12:02:31.511" v="81" actId="478"/>
          <ac:spMkLst>
            <pc:docMk/>
            <pc:sldMk cId="2824272790" sldId="258"/>
            <ac:spMk id="2" creationId="{3F069393-378E-4E84-994C-155CB97C9528}"/>
          </ac:spMkLst>
        </pc:spChg>
        <pc:spChg chg="mod">
          <ac:chgData name="Muntadher Abdulkareem" userId="91280037031cbcd1" providerId="LiveId" clId="{791DA218-4979-4A33-8F8C-4ECA9F7F4632}" dt="2021-05-15T12:04:35.227" v="132" actId="20577"/>
          <ac:spMkLst>
            <pc:docMk/>
            <pc:sldMk cId="2824272790" sldId="258"/>
            <ac:spMk id="3" creationId="{0950453C-E672-4A15-A901-EEF85695C998}"/>
          </ac:spMkLst>
        </pc:spChg>
      </pc:sldChg>
      <pc:sldChg chg="modSp new mod">
        <pc:chgData name="Muntadher Abdulkareem" userId="91280037031cbcd1" providerId="LiveId" clId="{791DA218-4979-4A33-8F8C-4ECA9F7F4632}" dt="2021-05-15T12:08:36.237" v="323" actId="20577"/>
        <pc:sldMkLst>
          <pc:docMk/>
          <pc:sldMk cId="3176551758" sldId="259"/>
        </pc:sldMkLst>
        <pc:spChg chg="mod">
          <ac:chgData name="Muntadher Abdulkareem" userId="91280037031cbcd1" providerId="LiveId" clId="{791DA218-4979-4A33-8F8C-4ECA9F7F4632}" dt="2021-05-15T12:05:16.257" v="172" actId="20577"/>
          <ac:spMkLst>
            <pc:docMk/>
            <pc:sldMk cId="3176551758" sldId="259"/>
            <ac:spMk id="2" creationId="{59134A95-7CA4-4BC0-A3C6-E43CC8A6BD3C}"/>
          </ac:spMkLst>
        </pc:spChg>
        <pc:spChg chg="mod">
          <ac:chgData name="Muntadher Abdulkareem" userId="91280037031cbcd1" providerId="LiveId" clId="{791DA218-4979-4A33-8F8C-4ECA9F7F4632}" dt="2021-05-15T12:08:36.237" v="323" actId="20577"/>
          <ac:spMkLst>
            <pc:docMk/>
            <pc:sldMk cId="3176551758" sldId="259"/>
            <ac:spMk id="3" creationId="{524E8532-4048-49F3-A633-3BEEFAD09CF2}"/>
          </ac:spMkLst>
        </pc:spChg>
      </pc:sldChg>
      <pc:sldChg chg="addSp delSp modSp new mod">
        <pc:chgData name="Muntadher Abdulkareem" userId="91280037031cbcd1" providerId="LiveId" clId="{791DA218-4979-4A33-8F8C-4ECA9F7F4632}" dt="2021-05-15T12:10:21.359" v="344" actId="14100"/>
        <pc:sldMkLst>
          <pc:docMk/>
          <pc:sldMk cId="2510961171" sldId="260"/>
        </pc:sldMkLst>
        <pc:spChg chg="del">
          <ac:chgData name="Muntadher Abdulkareem" userId="91280037031cbcd1" providerId="LiveId" clId="{791DA218-4979-4A33-8F8C-4ECA9F7F4632}" dt="2021-05-15T12:08:42.971" v="325" actId="478"/>
          <ac:spMkLst>
            <pc:docMk/>
            <pc:sldMk cId="2510961171" sldId="260"/>
            <ac:spMk id="2" creationId="{F85DDB5E-6B75-413D-9A2B-26B26092FF7E}"/>
          </ac:spMkLst>
        </pc:spChg>
        <pc:spChg chg="add del mod">
          <ac:chgData name="Muntadher Abdulkareem" userId="91280037031cbcd1" providerId="LiveId" clId="{791DA218-4979-4A33-8F8C-4ECA9F7F4632}" dt="2021-05-15T12:09:58.406" v="337" actId="22"/>
          <ac:spMkLst>
            <pc:docMk/>
            <pc:sldMk cId="2510961171" sldId="260"/>
            <ac:spMk id="3" creationId="{65FAF20E-0066-4AE0-8ACE-971635F98AEA}"/>
          </ac:spMkLst>
        </pc:spChg>
        <pc:picChg chg="add del mod ord">
          <ac:chgData name="Muntadher Abdulkareem" userId="91280037031cbcd1" providerId="LiveId" clId="{791DA218-4979-4A33-8F8C-4ECA9F7F4632}" dt="2021-05-15T12:09:51.329" v="336" actId="22"/>
          <ac:picMkLst>
            <pc:docMk/>
            <pc:sldMk cId="2510961171" sldId="260"/>
            <ac:picMk id="5" creationId="{53FD87DA-9DA3-4A1C-B556-0032D9B443A9}"/>
          </ac:picMkLst>
        </pc:picChg>
        <pc:picChg chg="add mod ord">
          <ac:chgData name="Muntadher Abdulkareem" userId="91280037031cbcd1" providerId="LiveId" clId="{791DA218-4979-4A33-8F8C-4ECA9F7F4632}" dt="2021-05-15T12:10:21.359" v="344" actId="14100"/>
          <ac:picMkLst>
            <pc:docMk/>
            <pc:sldMk cId="2510961171" sldId="260"/>
            <ac:picMk id="7" creationId="{6D21BD09-FBE2-4AB3-9DC9-A3CD6C35210A}"/>
          </ac:picMkLst>
        </pc:picChg>
      </pc:sldChg>
      <pc:sldChg chg="addSp delSp modSp new mod">
        <pc:chgData name="Muntadher Abdulkareem" userId="91280037031cbcd1" providerId="LiveId" clId="{791DA218-4979-4A33-8F8C-4ECA9F7F4632}" dt="2021-05-15T12:11:56.122" v="363" actId="14100"/>
        <pc:sldMkLst>
          <pc:docMk/>
          <pc:sldMk cId="3560700304" sldId="261"/>
        </pc:sldMkLst>
        <pc:spChg chg="del">
          <ac:chgData name="Muntadher Abdulkareem" userId="91280037031cbcd1" providerId="LiveId" clId="{791DA218-4979-4A33-8F8C-4ECA9F7F4632}" dt="2021-05-15T12:10:34.062" v="346" actId="478"/>
          <ac:spMkLst>
            <pc:docMk/>
            <pc:sldMk cId="3560700304" sldId="261"/>
            <ac:spMk id="2" creationId="{8410996F-04BE-4210-A383-F6A307F6B4A2}"/>
          </ac:spMkLst>
        </pc:spChg>
        <pc:spChg chg="del mod">
          <ac:chgData name="Muntadher Abdulkareem" userId="91280037031cbcd1" providerId="LiveId" clId="{791DA218-4979-4A33-8F8C-4ECA9F7F4632}" dt="2021-05-15T12:11:35.951" v="357" actId="22"/>
          <ac:spMkLst>
            <pc:docMk/>
            <pc:sldMk cId="3560700304" sldId="261"/>
            <ac:spMk id="3" creationId="{B2DA5934-1701-459B-A047-F10F8DCE7B1A}"/>
          </ac:spMkLst>
        </pc:spChg>
        <pc:picChg chg="add mod ord">
          <ac:chgData name="Muntadher Abdulkareem" userId="91280037031cbcd1" providerId="LiveId" clId="{791DA218-4979-4A33-8F8C-4ECA9F7F4632}" dt="2021-05-15T12:11:56.122" v="363" actId="14100"/>
          <ac:picMkLst>
            <pc:docMk/>
            <pc:sldMk cId="3560700304" sldId="261"/>
            <ac:picMk id="5" creationId="{3AA1EC28-E898-4309-8075-2448332441A8}"/>
          </ac:picMkLst>
        </pc:picChg>
      </pc:sldChg>
      <pc:sldChg chg="delSp modSp new mod">
        <pc:chgData name="Muntadher Abdulkareem" userId="91280037031cbcd1" providerId="LiveId" clId="{791DA218-4979-4A33-8F8C-4ECA9F7F4632}" dt="2021-05-15T12:22:36.341" v="573" actId="20577"/>
        <pc:sldMkLst>
          <pc:docMk/>
          <pc:sldMk cId="3672216615" sldId="262"/>
        </pc:sldMkLst>
        <pc:spChg chg="del">
          <ac:chgData name="Muntadher Abdulkareem" userId="91280037031cbcd1" providerId="LiveId" clId="{791DA218-4979-4A33-8F8C-4ECA9F7F4632}" dt="2021-05-15T12:12:03.372" v="365" actId="478"/>
          <ac:spMkLst>
            <pc:docMk/>
            <pc:sldMk cId="3672216615" sldId="262"/>
            <ac:spMk id="2" creationId="{14671448-DE4A-473F-B822-81EE46276CCE}"/>
          </ac:spMkLst>
        </pc:spChg>
        <pc:spChg chg="mod">
          <ac:chgData name="Muntadher Abdulkareem" userId="91280037031cbcd1" providerId="LiveId" clId="{791DA218-4979-4A33-8F8C-4ECA9F7F4632}" dt="2021-05-15T12:22:36.341" v="573" actId="20577"/>
          <ac:spMkLst>
            <pc:docMk/>
            <pc:sldMk cId="3672216615" sldId="262"/>
            <ac:spMk id="3" creationId="{2403B6E4-666A-480A-BC81-1C74868E2D75}"/>
          </ac:spMkLst>
        </pc:spChg>
      </pc:sldChg>
      <pc:sldChg chg="modSp new mod">
        <pc:chgData name="Muntadher Abdulkareem" userId="91280037031cbcd1" providerId="LiveId" clId="{791DA218-4979-4A33-8F8C-4ECA9F7F4632}" dt="2021-05-15T15:27:40.353" v="614" actId="20577"/>
        <pc:sldMkLst>
          <pc:docMk/>
          <pc:sldMk cId="1285025694" sldId="263"/>
        </pc:sldMkLst>
        <pc:spChg chg="mod">
          <ac:chgData name="Muntadher Abdulkareem" userId="91280037031cbcd1" providerId="LiveId" clId="{791DA218-4979-4A33-8F8C-4ECA9F7F4632}" dt="2021-05-15T15:24:49.951" v="575"/>
          <ac:spMkLst>
            <pc:docMk/>
            <pc:sldMk cId="1285025694" sldId="263"/>
            <ac:spMk id="2" creationId="{9B159B77-94E5-4DDD-A3CF-CE7171954273}"/>
          </ac:spMkLst>
        </pc:spChg>
        <pc:spChg chg="mod">
          <ac:chgData name="Muntadher Abdulkareem" userId="91280037031cbcd1" providerId="LiveId" clId="{791DA218-4979-4A33-8F8C-4ECA9F7F4632}" dt="2021-05-15T15:27:40.353" v="614" actId="20577"/>
          <ac:spMkLst>
            <pc:docMk/>
            <pc:sldMk cId="1285025694" sldId="263"/>
            <ac:spMk id="3" creationId="{0962F2EE-48FE-48EE-8C53-FF26C2AF9B2E}"/>
          </ac:spMkLst>
        </pc:spChg>
      </pc:sldChg>
      <pc:sldChg chg="delSp modSp new mod">
        <pc:chgData name="Muntadher Abdulkareem" userId="91280037031cbcd1" providerId="LiveId" clId="{791DA218-4979-4A33-8F8C-4ECA9F7F4632}" dt="2021-05-15T15:30:03.147" v="638" actId="20577"/>
        <pc:sldMkLst>
          <pc:docMk/>
          <pc:sldMk cId="2390805304" sldId="264"/>
        </pc:sldMkLst>
        <pc:spChg chg="del">
          <ac:chgData name="Muntadher Abdulkareem" userId="91280037031cbcd1" providerId="LiveId" clId="{791DA218-4979-4A33-8F8C-4ECA9F7F4632}" dt="2021-05-15T15:27:47.197" v="616" actId="478"/>
          <ac:spMkLst>
            <pc:docMk/>
            <pc:sldMk cId="2390805304" sldId="264"/>
            <ac:spMk id="2" creationId="{AECA5DD5-EA7F-4AAF-AA56-2A2B7783FBB8}"/>
          </ac:spMkLst>
        </pc:spChg>
        <pc:spChg chg="mod">
          <ac:chgData name="Muntadher Abdulkareem" userId="91280037031cbcd1" providerId="LiveId" clId="{791DA218-4979-4A33-8F8C-4ECA9F7F4632}" dt="2021-05-15T15:30:03.147" v="638" actId="20577"/>
          <ac:spMkLst>
            <pc:docMk/>
            <pc:sldMk cId="2390805304" sldId="264"/>
            <ac:spMk id="3" creationId="{335D2DF0-10FF-4B09-A0F1-9165DB1FF47A}"/>
          </ac:spMkLst>
        </pc:spChg>
      </pc:sldChg>
      <pc:sldChg chg="addSp delSp modSp new mod">
        <pc:chgData name="Muntadher Abdulkareem" userId="91280037031cbcd1" providerId="LiveId" clId="{791DA218-4979-4A33-8F8C-4ECA9F7F4632}" dt="2021-05-15T15:32:45.955" v="649" actId="14100"/>
        <pc:sldMkLst>
          <pc:docMk/>
          <pc:sldMk cId="3528297035" sldId="265"/>
        </pc:sldMkLst>
        <pc:spChg chg="del">
          <ac:chgData name="Muntadher Abdulkareem" userId="91280037031cbcd1" providerId="LiveId" clId="{791DA218-4979-4A33-8F8C-4ECA9F7F4632}" dt="2021-05-15T15:32:15.378" v="640" actId="478"/>
          <ac:spMkLst>
            <pc:docMk/>
            <pc:sldMk cId="3528297035" sldId="265"/>
            <ac:spMk id="2" creationId="{6931DC37-9436-4746-B828-3C4554A02744}"/>
          </ac:spMkLst>
        </pc:spChg>
        <pc:spChg chg="del mod">
          <ac:chgData name="Muntadher Abdulkareem" userId="91280037031cbcd1" providerId="LiveId" clId="{791DA218-4979-4A33-8F8C-4ECA9F7F4632}" dt="2021-05-15T15:32:34.284" v="645" actId="22"/>
          <ac:spMkLst>
            <pc:docMk/>
            <pc:sldMk cId="3528297035" sldId="265"/>
            <ac:spMk id="3" creationId="{1BF87750-DEE5-4E85-82F6-11E5D325CBB9}"/>
          </ac:spMkLst>
        </pc:spChg>
        <pc:picChg chg="add mod ord">
          <ac:chgData name="Muntadher Abdulkareem" userId="91280037031cbcd1" providerId="LiveId" clId="{791DA218-4979-4A33-8F8C-4ECA9F7F4632}" dt="2021-05-15T15:32:45.955" v="649" actId="14100"/>
          <ac:picMkLst>
            <pc:docMk/>
            <pc:sldMk cId="3528297035" sldId="265"/>
            <ac:picMk id="5" creationId="{73549C2A-8B2E-46A2-AB93-5F8E4D1D244F}"/>
          </ac:picMkLst>
        </pc:picChg>
      </pc:sldChg>
      <pc:sldChg chg="addSp delSp modSp new mod">
        <pc:chgData name="Muntadher Abdulkareem" userId="91280037031cbcd1" providerId="LiveId" clId="{791DA218-4979-4A33-8F8C-4ECA9F7F4632}" dt="2021-05-15T15:33:48.501" v="660" actId="14100"/>
        <pc:sldMkLst>
          <pc:docMk/>
          <pc:sldMk cId="103439258" sldId="266"/>
        </pc:sldMkLst>
        <pc:spChg chg="del">
          <ac:chgData name="Muntadher Abdulkareem" userId="91280037031cbcd1" providerId="LiveId" clId="{791DA218-4979-4A33-8F8C-4ECA9F7F4632}" dt="2021-05-15T15:33:21.860" v="651" actId="478"/>
          <ac:spMkLst>
            <pc:docMk/>
            <pc:sldMk cId="103439258" sldId="266"/>
            <ac:spMk id="2" creationId="{A88E3444-165C-4D3B-A50F-37183DD2882F}"/>
          </ac:spMkLst>
        </pc:spChg>
        <pc:spChg chg="del mod">
          <ac:chgData name="Muntadher Abdulkareem" userId="91280037031cbcd1" providerId="LiveId" clId="{791DA218-4979-4A33-8F8C-4ECA9F7F4632}" dt="2021-05-15T15:33:38.188" v="656" actId="22"/>
          <ac:spMkLst>
            <pc:docMk/>
            <pc:sldMk cId="103439258" sldId="266"/>
            <ac:spMk id="3" creationId="{2F1D54C9-B5E0-4E84-8277-F59BE064BF37}"/>
          </ac:spMkLst>
        </pc:spChg>
        <pc:picChg chg="add mod ord">
          <ac:chgData name="Muntadher Abdulkareem" userId="91280037031cbcd1" providerId="LiveId" clId="{791DA218-4979-4A33-8F8C-4ECA9F7F4632}" dt="2021-05-15T15:33:48.501" v="660" actId="14100"/>
          <ac:picMkLst>
            <pc:docMk/>
            <pc:sldMk cId="103439258" sldId="266"/>
            <ac:picMk id="5" creationId="{336E1E68-0D58-4C78-B9FC-2D7863EFF7B2}"/>
          </ac:picMkLst>
        </pc:picChg>
      </pc:sldChg>
      <pc:sldChg chg="delSp modSp new mod">
        <pc:chgData name="Muntadher Abdulkareem" userId="91280037031cbcd1" providerId="LiveId" clId="{791DA218-4979-4A33-8F8C-4ECA9F7F4632}" dt="2021-05-15T15:39:49.804" v="696" actId="20577"/>
        <pc:sldMkLst>
          <pc:docMk/>
          <pc:sldMk cId="2064426665" sldId="267"/>
        </pc:sldMkLst>
        <pc:spChg chg="del">
          <ac:chgData name="Muntadher Abdulkareem" userId="91280037031cbcd1" providerId="LiveId" clId="{791DA218-4979-4A33-8F8C-4ECA9F7F4632}" dt="2021-05-15T15:33:55.344" v="662" actId="478"/>
          <ac:spMkLst>
            <pc:docMk/>
            <pc:sldMk cId="2064426665" sldId="267"/>
            <ac:spMk id="2" creationId="{C4F886F5-84C2-441F-B2F1-D0457320B01C}"/>
          </ac:spMkLst>
        </pc:spChg>
        <pc:spChg chg="mod">
          <ac:chgData name="Muntadher Abdulkareem" userId="91280037031cbcd1" providerId="LiveId" clId="{791DA218-4979-4A33-8F8C-4ECA9F7F4632}" dt="2021-05-15T15:39:49.804" v="696" actId="20577"/>
          <ac:spMkLst>
            <pc:docMk/>
            <pc:sldMk cId="2064426665" sldId="267"/>
            <ac:spMk id="3" creationId="{E66D6449-E70D-4ABB-B022-468BECF7AC3C}"/>
          </ac:spMkLst>
        </pc:spChg>
      </pc:sldChg>
      <pc:sldChg chg="modSp new mod">
        <pc:chgData name="Muntadher Abdulkareem" userId="91280037031cbcd1" providerId="LiveId" clId="{791DA218-4979-4A33-8F8C-4ECA9F7F4632}" dt="2021-05-15T15:41:47.161" v="713" actId="20577"/>
        <pc:sldMkLst>
          <pc:docMk/>
          <pc:sldMk cId="477822549" sldId="268"/>
        </pc:sldMkLst>
        <pc:spChg chg="mod">
          <ac:chgData name="Muntadher Abdulkareem" userId="91280037031cbcd1" providerId="LiveId" clId="{791DA218-4979-4A33-8F8C-4ECA9F7F4632}" dt="2021-05-15T15:40:37.037" v="701"/>
          <ac:spMkLst>
            <pc:docMk/>
            <pc:sldMk cId="477822549" sldId="268"/>
            <ac:spMk id="2" creationId="{2DF09345-8594-48C5-BEEA-35B87E250334}"/>
          </ac:spMkLst>
        </pc:spChg>
        <pc:spChg chg="mod">
          <ac:chgData name="Muntadher Abdulkareem" userId="91280037031cbcd1" providerId="LiveId" clId="{791DA218-4979-4A33-8F8C-4ECA9F7F4632}" dt="2021-05-15T15:41:47.161" v="713" actId="20577"/>
          <ac:spMkLst>
            <pc:docMk/>
            <pc:sldMk cId="477822549" sldId="268"/>
            <ac:spMk id="3" creationId="{E9A9D414-5F1E-48C8-9552-239762D48D25}"/>
          </ac:spMkLst>
        </pc:spChg>
      </pc:sldChg>
      <pc:sldChg chg="delSp modSp new mod">
        <pc:chgData name="Muntadher Abdulkareem" userId="91280037031cbcd1" providerId="LiveId" clId="{791DA218-4979-4A33-8F8C-4ECA9F7F4632}" dt="2021-05-15T15:44:22.579" v="747" actId="20577"/>
        <pc:sldMkLst>
          <pc:docMk/>
          <pc:sldMk cId="3417499813" sldId="269"/>
        </pc:sldMkLst>
        <pc:spChg chg="del">
          <ac:chgData name="Muntadher Abdulkareem" userId="91280037031cbcd1" providerId="LiveId" clId="{791DA218-4979-4A33-8F8C-4ECA9F7F4632}" dt="2021-05-15T15:42:12.176" v="715" actId="478"/>
          <ac:spMkLst>
            <pc:docMk/>
            <pc:sldMk cId="3417499813" sldId="269"/>
            <ac:spMk id="2" creationId="{979788F2-1EDF-4ABF-A061-F79B9220BA47}"/>
          </ac:spMkLst>
        </pc:spChg>
        <pc:spChg chg="mod">
          <ac:chgData name="Muntadher Abdulkareem" userId="91280037031cbcd1" providerId="LiveId" clId="{791DA218-4979-4A33-8F8C-4ECA9F7F4632}" dt="2021-05-15T15:44:22.579" v="747" actId="20577"/>
          <ac:spMkLst>
            <pc:docMk/>
            <pc:sldMk cId="3417499813" sldId="269"/>
            <ac:spMk id="3" creationId="{EA2A41AF-BFA5-4B3B-962B-F59D69B37D95}"/>
          </ac:spMkLst>
        </pc:spChg>
      </pc:sldChg>
      <pc:sldChg chg="delSp modSp new mod">
        <pc:chgData name="Muntadher Abdulkareem" userId="91280037031cbcd1" providerId="LiveId" clId="{791DA218-4979-4A33-8F8C-4ECA9F7F4632}" dt="2021-05-15T15:48:13.886" v="813" actId="20577"/>
        <pc:sldMkLst>
          <pc:docMk/>
          <pc:sldMk cId="2932928482" sldId="270"/>
        </pc:sldMkLst>
        <pc:spChg chg="del">
          <ac:chgData name="Muntadher Abdulkareem" userId="91280037031cbcd1" providerId="LiveId" clId="{791DA218-4979-4A33-8F8C-4ECA9F7F4632}" dt="2021-05-15T15:44:29.001" v="749" actId="478"/>
          <ac:spMkLst>
            <pc:docMk/>
            <pc:sldMk cId="2932928482" sldId="270"/>
            <ac:spMk id="2" creationId="{4735713C-AEFC-411B-8860-42230EB4BA68}"/>
          </ac:spMkLst>
        </pc:spChg>
        <pc:spChg chg="mod">
          <ac:chgData name="Muntadher Abdulkareem" userId="91280037031cbcd1" providerId="LiveId" clId="{791DA218-4979-4A33-8F8C-4ECA9F7F4632}" dt="2021-05-15T15:48:13.886" v="813" actId="20577"/>
          <ac:spMkLst>
            <pc:docMk/>
            <pc:sldMk cId="2932928482" sldId="270"/>
            <ac:spMk id="3" creationId="{2F2B29E4-E193-4E0E-9F38-2A7327E67A27}"/>
          </ac:spMkLst>
        </pc:spChg>
      </pc:sldChg>
      <pc:sldChg chg="delSp modSp new mod">
        <pc:chgData name="Muntadher Abdulkareem" userId="91280037031cbcd1" providerId="LiveId" clId="{791DA218-4979-4A33-8F8C-4ECA9F7F4632}" dt="2021-05-15T15:51:22.913" v="851" actId="20577"/>
        <pc:sldMkLst>
          <pc:docMk/>
          <pc:sldMk cId="3406242596" sldId="271"/>
        </pc:sldMkLst>
        <pc:spChg chg="del">
          <ac:chgData name="Muntadher Abdulkareem" userId="91280037031cbcd1" providerId="LiveId" clId="{791DA218-4979-4A33-8F8C-4ECA9F7F4632}" dt="2021-05-15T15:48:21.495" v="815" actId="478"/>
          <ac:spMkLst>
            <pc:docMk/>
            <pc:sldMk cId="3406242596" sldId="271"/>
            <ac:spMk id="2" creationId="{CA007855-B2B4-45FA-9BBE-BAF9431D95C0}"/>
          </ac:spMkLst>
        </pc:spChg>
        <pc:spChg chg="mod">
          <ac:chgData name="Muntadher Abdulkareem" userId="91280037031cbcd1" providerId="LiveId" clId="{791DA218-4979-4A33-8F8C-4ECA9F7F4632}" dt="2021-05-15T15:51:22.913" v="851" actId="20577"/>
          <ac:spMkLst>
            <pc:docMk/>
            <pc:sldMk cId="3406242596" sldId="271"/>
            <ac:spMk id="3" creationId="{6AF38412-423F-41C7-AF16-A3D82DA9C168}"/>
          </ac:spMkLst>
        </pc:spChg>
      </pc:sldChg>
      <pc:sldChg chg="modSp new mod">
        <pc:chgData name="Muntadher Abdulkareem" userId="91280037031cbcd1" providerId="LiveId" clId="{791DA218-4979-4A33-8F8C-4ECA9F7F4632}" dt="2021-05-15T16:44:36.051" v="1253" actId="20577"/>
        <pc:sldMkLst>
          <pc:docMk/>
          <pc:sldMk cId="563069885" sldId="272"/>
        </pc:sldMkLst>
        <pc:spChg chg="mod">
          <ac:chgData name="Muntadher Abdulkareem" userId="91280037031cbcd1" providerId="LiveId" clId="{791DA218-4979-4A33-8F8C-4ECA9F7F4632}" dt="2021-05-15T16:39:11.575" v="898" actId="313"/>
          <ac:spMkLst>
            <pc:docMk/>
            <pc:sldMk cId="563069885" sldId="272"/>
            <ac:spMk id="2" creationId="{A41FA665-0BF8-4B39-9E1F-824F9AAB9A42}"/>
          </ac:spMkLst>
        </pc:spChg>
        <pc:spChg chg="mod">
          <ac:chgData name="Muntadher Abdulkareem" userId="91280037031cbcd1" providerId="LiveId" clId="{791DA218-4979-4A33-8F8C-4ECA9F7F4632}" dt="2021-05-15T16:44:36.051" v="1253" actId="20577"/>
          <ac:spMkLst>
            <pc:docMk/>
            <pc:sldMk cId="563069885" sldId="272"/>
            <ac:spMk id="3" creationId="{ED4AFE3B-0C9D-43D7-BDE8-799D451C8515}"/>
          </ac:spMkLst>
        </pc:spChg>
      </pc:sldChg>
      <pc:sldChg chg="delSp modSp new mod">
        <pc:chgData name="Muntadher Abdulkareem" userId="91280037031cbcd1" providerId="LiveId" clId="{791DA218-4979-4A33-8F8C-4ECA9F7F4632}" dt="2021-05-15T16:46:54.564" v="1284" actId="20577"/>
        <pc:sldMkLst>
          <pc:docMk/>
          <pc:sldMk cId="2584320148" sldId="273"/>
        </pc:sldMkLst>
        <pc:spChg chg="del">
          <ac:chgData name="Muntadher Abdulkareem" userId="91280037031cbcd1" providerId="LiveId" clId="{791DA218-4979-4A33-8F8C-4ECA9F7F4632}" dt="2021-05-15T16:45:44.581" v="1255" actId="478"/>
          <ac:spMkLst>
            <pc:docMk/>
            <pc:sldMk cId="2584320148" sldId="273"/>
            <ac:spMk id="2" creationId="{89827104-5D29-4F0F-8A5B-3118C1554649}"/>
          </ac:spMkLst>
        </pc:spChg>
        <pc:spChg chg="mod">
          <ac:chgData name="Muntadher Abdulkareem" userId="91280037031cbcd1" providerId="LiveId" clId="{791DA218-4979-4A33-8F8C-4ECA9F7F4632}" dt="2021-05-15T16:46:54.564" v="1284" actId="20577"/>
          <ac:spMkLst>
            <pc:docMk/>
            <pc:sldMk cId="2584320148" sldId="273"/>
            <ac:spMk id="3" creationId="{67356BCC-D98C-4764-9CFD-25E1E56DB3AC}"/>
          </ac:spMkLst>
        </pc:spChg>
      </pc:sldChg>
      <pc:sldChg chg="delSp modSp new mod">
        <pc:chgData name="Muntadher Abdulkareem" userId="91280037031cbcd1" providerId="LiveId" clId="{791DA218-4979-4A33-8F8C-4ECA9F7F4632}" dt="2021-05-15T16:49:25.623" v="1309" actId="20577"/>
        <pc:sldMkLst>
          <pc:docMk/>
          <pc:sldMk cId="2824272423" sldId="274"/>
        </pc:sldMkLst>
        <pc:spChg chg="del">
          <ac:chgData name="Muntadher Abdulkareem" userId="91280037031cbcd1" providerId="LiveId" clId="{791DA218-4979-4A33-8F8C-4ECA9F7F4632}" dt="2021-05-15T16:47:11.126" v="1288" actId="478"/>
          <ac:spMkLst>
            <pc:docMk/>
            <pc:sldMk cId="2824272423" sldId="274"/>
            <ac:spMk id="2" creationId="{8E095CB1-D739-4750-BD58-2C2B1F6269E9}"/>
          </ac:spMkLst>
        </pc:spChg>
        <pc:spChg chg="mod">
          <ac:chgData name="Muntadher Abdulkareem" userId="91280037031cbcd1" providerId="LiveId" clId="{791DA218-4979-4A33-8F8C-4ECA9F7F4632}" dt="2021-05-15T16:49:25.623" v="1309" actId="20577"/>
          <ac:spMkLst>
            <pc:docMk/>
            <pc:sldMk cId="2824272423" sldId="274"/>
            <ac:spMk id="3" creationId="{7CD5424C-7B4A-4BA3-AAB1-86889A1ECC6A}"/>
          </ac:spMkLst>
        </pc:spChg>
      </pc:sldChg>
      <pc:sldChg chg="addSp delSp modSp new mod">
        <pc:chgData name="Muntadher Abdulkareem" userId="91280037031cbcd1" providerId="LiveId" clId="{791DA218-4979-4A33-8F8C-4ECA9F7F4632}" dt="2021-05-15T16:51:24.557" v="1319" actId="14100"/>
        <pc:sldMkLst>
          <pc:docMk/>
          <pc:sldMk cId="4107184349" sldId="275"/>
        </pc:sldMkLst>
        <pc:spChg chg="del">
          <ac:chgData name="Muntadher Abdulkareem" userId="91280037031cbcd1" providerId="LiveId" clId="{791DA218-4979-4A33-8F8C-4ECA9F7F4632}" dt="2021-05-15T16:50:54.730" v="1310" actId="478"/>
          <ac:spMkLst>
            <pc:docMk/>
            <pc:sldMk cId="4107184349" sldId="275"/>
            <ac:spMk id="2" creationId="{4FFA15D6-9343-4627-AB5D-8E8C40CD059F}"/>
          </ac:spMkLst>
        </pc:spChg>
        <pc:spChg chg="del mod">
          <ac:chgData name="Muntadher Abdulkareem" userId="91280037031cbcd1" providerId="LiveId" clId="{791DA218-4979-4A33-8F8C-4ECA9F7F4632}" dt="2021-05-15T16:51:12.557" v="1315" actId="22"/>
          <ac:spMkLst>
            <pc:docMk/>
            <pc:sldMk cId="4107184349" sldId="275"/>
            <ac:spMk id="3" creationId="{7ECD8266-A18B-41F0-B397-9E790659CB47}"/>
          </ac:spMkLst>
        </pc:spChg>
        <pc:picChg chg="add mod ord">
          <ac:chgData name="Muntadher Abdulkareem" userId="91280037031cbcd1" providerId="LiveId" clId="{791DA218-4979-4A33-8F8C-4ECA9F7F4632}" dt="2021-05-15T16:51:24.557" v="1319" actId="14100"/>
          <ac:picMkLst>
            <pc:docMk/>
            <pc:sldMk cId="4107184349" sldId="275"/>
            <ac:picMk id="5" creationId="{46F65E76-508B-43D9-9368-FA4B4BF99F63}"/>
          </ac:picMkLst>
        </pc:picChg>
      </pc:sldChg>
      <pc:sldChg chg="delSp modSp new mod">
        <pc:chgData name="Muntadher Abdulkareem" userId="91280037031cbcd1" providerId="LiveId" clId="{791DA218-4979-4A33-8F8C-4ECA9F7F4632}" dt="2021-05-15T16:56:04.613" v="1358" actId="20577"/>
        <pc:sldMkLst>
          <pc:docMk/>
          <pc:sldMk cId="3763028927" sldId="276"/>
        </pc:sldMkLst>
        <pc:spChg chg="del">
          <ac:chgData name="Muntadher Abdulkareem" userId="91280037031cbcd1" providerId="LiveId" clId="{791DA218-4979-4A33-8F8C-4ECA9F7F4632}" dt="2021-05-15T16:51:31.744" v="1320" actId="478"/>
          <ac:spMkLst>
            <pc:docMk/>
            <pc:sldMk cId="3763028927" sldId="276"/>
            <ac:spMk id="2" creationId="{B5A1E5F2-86F4-49BD-A748-C8360708B83C}"/>
          </ac:spMkLst>
        </pc:spChg>
        <pc:spChg chg="mod">
          <ac:chgData name="Muntadher Abdulkareem" userId="91280037031cbcd1" providerId="LiveId" clId="{791DA218-4979-4A33-8F8C-4ECA9F7F4632}" dt="2021-05-15T16:56:04.613" v="1358" actId="20577"/>
          <ac:spMkLst>
            <pc:docMk/>
            <pc:sldMk cId="3763028927" sldId="276"/>
            <ac:spMk id="3" creationId="{A941BCC2-9892-44C2-8230-D2A46413C7E1}"/>
          </ac:spMkLst>
        </pc:spChg>
      </pc:sldChg>
      <pc:sldChg chg="delSp modSp new mod">
        <pc:chgData name="Muntadher Abdulkareem" userId="91280037031cbcd1" providerId="LiveId" clId="{791DA218-4979-4A33-8F8C-4ECA9F7F4632}" dt="2021-05-15T16:59:17.046" v="1400" actId="20577"/>
        <pc:sldMkLst>
          <pc:docMk/>
          <pc:sldMk cId="922139749" sldId="277"/>
        </pc:sldMkLst>
        <pc:spChg chg="del">
          <ac:chgData name="Muntadher Abdulkareem" userId="91280037031cbcd1" providerId="LiveId" clId="{791DA218-4979-4A33-8F8C-4ECA9F7F4632}" dt="2021-05-15T16:56:12.206" v="1361" actId="478"/>
          <ac:spMkLst>
            <pc:docMk/>
            <pc:sldMk cId="922139749" sldId="277"/>
            <ac:spMk id="2" creationId="{97D69010-3464-4705-B58D-ABBEC7731AEF}"/>
          </ac:spMkLst>
        </pc:spChg>
        <pc:spChg chg="mod">
          <ac:chgData name="Muntadher Abdulkareem" userId="91280037031cbcd1" providerId="LiveId" clId="{791DA218-4979-4A33-8F8C-4ECA9F7F4632}" dt="2021-05-15T16:59:17.046" v="1400" actId="20577"/>
          <ac:spMkLst>
            <pc:docMk/>
            <pc:sldMk cId="922139749" sldId="277"/>
            <ac:spMk id="3" creationId="{19397B4F-B1E3-4123-9F3E-0410865737F7}"/>
          </ac:spMkLst>
        </pc:spChg>
      </pc:sldChg>
      <pc:sldChg chg="addSp delSp modSp new mod">
        <pc:chgData name="Muntadher Abdulkareem" userId="91280037031cbcd1" providerId="LiveId" clId="{791DA218-4979-4A33-8F8C-4ECA9F7F4632}" dt="2021-05-15T17:00:20.247" v="1410" actId="14100"/>
        <pc:sldMkLst>
          <pc:docMk/>
          <pc:sldMk cId="1425005938" sldId="278"/>
        </pc:sldMkLst>
        <pc:spChg chg="del">
          <ac:chgData name="Muntadher Abdulkareem" userId="91280037031cbcd1" providerId="LiveId" clId="{791DA218-4979-4A33-8F8C-4ECA9F7F4632}" dt="2021-05-15T16:59:27.155" v="1401" actId="478"/>
          <ac:spMkLst>
            <pc:docMk/>
            <pc:sldMk cId="1425005938" sldId="278"/>
            <ac:spMk id="2" creationId="{A077120F-C80A-4F44-BBD2-4131E98D4386}"/>
          </ac:spMkLst>
        </pc:spChg>
        <pc:spChg chg="del mod">
          <ac:chgData name="Muntadher Abdulkareem" userId="91280037031cbcd1" providerId="LiveId" clId="{791DA218-4979-4A33-8F8C-4ECA9F7F4632}" dt="2021-05-15T17:00:10.466" v="1406" actId="22"/>
          <ac:spMkLst>
            <pc:docMk/>
            <pc:sldMk cId="1425005938" sldId="278"/>
            <ac:spMk id="3" creationId="{E5631DEF-B120-4349-96C6-97100D1BBFD0}"/>
          </ac:spMkLst>
        </pc:spChg>
        <pc:picChg chg="add mod ord">
          <ac:chgData name="Muntadher Abdulkareem" userId="91280037031cbcd1" providerId="LiveId" clId="{791DA218-4979-4A33-8F8C-4ECA9F7F4632}" dt="2021-05-15T17:00:20.247" v="1410" actId="14100"/>
          <ac:picMkLst>
            <pc:docMk/>
            <pc:sldMk cId="1425005938" sldId="278"/>
            <ac:picMk id="5" creationId="{4301250F-D7F5-4E8F-B682-5105D4E9A0DC}"/>
          </ac:picMkLst>
        </pc:picChg>
      </pc:sldChg>
      <pc:sldChg chg="delSp modSp new mod">
        <pc:chgData name="Muntadher Abdulkareem" userId="91280037031cbcd1" providerId="LiveId" clId="{791DA218-4979-4A33-8F8C-4ECA9F7F4632}" dt="2021-05-15T17:02:16.791" v="1443" actId="20577"/>
        <pc:sldMkLst>
          <pc:docMk/>
          <pc:sldMk cId="566559438" sldId="279"/>
        </pc:sldMkLst>
        <pc:spChg chg="del">
          <ac:chgData name="Muntadher Abdulkareem" userId="91280037031cbcd1" providerId="LiveId" clId="{791DA218-4979-4A33-8F8C-4ECA9F7F4632}" dt="2021-05-15T17:00:31.638" v="1412" actId="478"/>
          <ac:spMkLst>
            <pc:docMk/>
            <pc:sldMk cId="566559438" sldId="279"/>
            <ac:spMk id="2" creationId="{49241C42-74E4-4AA1-86F4-CFC977040F60}"/>
          </ac:spMkLst>
        </pc:spChg>
        <pc:spChg chg="mod">
          <ac:chgData name="Muntadher Abdulkareem" userId="91280037031cbcd1" providerId="LiveId" clId="{791DA218-4979-4A33-8F8C-4ECA9F7F4632}" dt="2021-05-15T17:02:16.791" v="1443" actId="20577"/>
          <ac:spMkLst>
            <pc:docMk/>
            <pc:sldMk cId="566559438" sldId="279"/>
            <ac:spMk id="3" creationId="{53D780B6-2626-4178-9D59-17C416F989F9}"/>
          </ac:spMkLst>
        </pc:spChg>
      </pc:sldChg>
      <pc:sldChg chg="modSp new mod">
        <pc:chgData name="Muntadher Abdulkareem" userId="91280037031cbcd1" providerId="LiveId" clId="{791DA218-4979-4A33-8F8C-4ECA9F7F4632}" dt="2021-05-15T17:07:42.471" v="1476" actId="20577"/>
        <pc:sldMkLst>
          <pc:docMk/>
          <pc:sldMk cId="90516001" sldId="280"/>
        </pc:sldMkLst>
        <pc:spChg chg="mod">
          <ac:chgData name="Muntadher Abdulkareem" userId="91280037031cbcd1" providerId="LiveId" clId="{791DA218-4979-4A33-8F8C-4ECA9F7F4632}" dt="2021-05-15T17:03:27.196" v="1445"/>
          <ac:spMkLst>
            <pc:docMk/>
            <pc:sldMk cId="90516001" sldId="280"/>
            <ac:spMk id="2" creationId="{F8293EAE-C5F4-4B71-8582-00C36274E109}"/>
          </ac:spMkLst>
        </pc:spChg>
        <pc:spChg chg="mod">
          <ac:chgData name="Muntadher Abdulkareem" userId="91280037031cbcd1" providerId="LiveId" clId="{791DA218-4979-4A33-8F8C-4ECA9F7F4632}" dt="2021-05-15T17:07:42.471" v="1476" actId="20577"/>
          <ac:spMkLst>
            <pc:docMk/>
            <pc:sldMk cId="90516001" sldId="280"/>
            <ac:spMk id="3" creationId="{79855273-2257-44BC-B1E9-628D8F599EA4}"/>
          </ac:spMkLst>
        </pc:spChg>
      </pc:sldChg>
      <pc:sldChg chg="delSp modSp new mod">
        <pc:chgData name="Muntadher Abdulkareem" userId="91280037031cbcd1" providerId="LiveId" clId="{791DA218-4979-4A33-8F8C-4ECA9F7F4632}" dt="2021-05-15T17:11:10.966" v="1517" actId="20577"/>
        <pc:sldMkLst>
          <pc:docMk/>
          <pc:sldMk cId="2926880943" sldId="281"/>
        </pc:sldMkLst>
        <pc:spChg chg="del">
          <ac:chgData name="Muntadher Abdulkareem" userId="91280037031cbcd1" providerId="LiveId" clId="{791DA218-4979-4A33-8F8C-4ECA9F7F4632}" dt="2021-05-15T17:08:09.580" v="1479" actId="478"/>
          <ac:spMkLst>
            <pc:docMk/>
            <pc:sldMk cId="2926880943" sldId="281"/>
            <ac:spMk id="2" creationId="{4597D483-0860-444B-8048-C851DB51255B}"/>
          </ac:spMkLst>
        </pc:spChg>
        <pc:spChg chg="mod">
          <ac:chgData name="Muntadher Abdulkareem" userId="91280037031cbcd1" providerId="LiveId" clId="{791DA218-4979-4A33-8F8C-4ECA9F7F4632}" dt="2021-05-15T17:11:10.966" v="1517" actId="20577"/>
          <ac:spMkLst>
            <pc:docMk/>
            <pc:sldMk cId="2926880943" sldId="281"/>
            <ac:spMk id="3" creationId="{7BD59D53-DFA6-4277-ACC0-E19B8EFA4A4C}"/>
          </ac:spMkLst>
        </pc:spChg>
      </pc:sldChg>
      <pc:sldChg chg="delSp modSp new mod">
        <pc:chgData name="Muntadher Abdulkareem" userId="91280037031cbcd1" providerId="LiveId" clId="{791DA218-4979-4A33-8F8C-4ECA9F7F4632}" dt="2021-05-15T17:17:04.645" v="1641" actId="122"/>
        <pc:sldMkLst>
          <pc:docMk/>
          <pc:sldMk cId="3935103923" sldId="282"/>
        </pc:sldMkLst>
        <pc:spChg chg="mod">
          <ac:chgData name="Muntadher Abdulkareem" userId="91280037031cbcd1" providerId="LiveId" clId="{791DA218-4979-4A33-8F8C-4ECA9F7F4632}" dt="2021-05-15T17:17:04.645" v="1641" actId="122"/>
          <ac:spMkLst>
            <pc:docMk/>
            <pc:sldMk cId="3935103923" sldId="282"/>
            <ac:spMk id="2" creationId="{AEAB12DB-97E2-4E20-A9E9-40FE6EBCCFA4}"/>
          </ac:spMkLst>
        </pc:spChg>
        <pc:spChg chg="del">
          <ac:chgData name="Muntadher Abdulkareem" userId="91280037031cbcd1" providerId="LiveId" clId="{791DA218-4979-4A33-8F8C-4ECA9F7F4632}" dt="2021-05-15T17:16:52.239" v="1638" actId="478"/>
          <ac:spMkLst>
            <pc:docMk/>
            <pc:sldMk cId="3935103923" sldId="282"/>
            <ac:spMk id="3" creationId="{4A301FEF-5170-49E5-B642-7FCB5668BE44}"/>
          </ac:spMkLst>
        </pc:spChg>
      </pc:sldChg>
      <pc:sldChg chg="modSp new mod">
        <pc:chgData name="Muntadher Abdulkareem" userId="91280037031cbcd1" providerId="LiveId" clId="{791DA218-4979-4A33-8F8C-4ECA9F7F4632}" dt="2021-05-15T17:13:54.525" v="1550" actId="20577"/>
        <pc:sldMkLst>
          <pc:docMk/>
          <pc:sldMk cId="939438538" sldId="283"/>
        </pc:sldMkLst>
        <pc:spChg chg="mod">
          <ac:chgData name="Muntadher Abdulkareem" userId="91280037031cbcd1" providerId="LiveId" clId="{791DA218-4979-4A33-8F8C-4ECA9F7F4632}" dt="2021-05-15T17:11:48.168" v="1521" actId="14100"/>
          <ac:spMkLst>
            <pc:docMk/>
            <pc:sldMk cId="939438538" sldId="283"/>
            <ac:spMk id="2" creationId="{B3B77A85-719D-45DA-BA88-651372352B79}"/>
          </ac:spMkLst>
        </pc:spChg>
        <pc:spChg chg="mod">
          <ac:chgData name="Muntadher Abdulkareem" userId="91280037031cbcd1" providerId="LiveId" clId="{791DA218-4979-4A33-8F8C-4ECA9F7F4632}" dt="2021-05-15T17:13:54.525" v="1550" actId="20577"/>
          <ac:spMkLst>
            <pc:docMk/>
            <pc:sldMk cId="939438538" sldId="283"/>
            <ac:spMk id="3" creationId="{C4091734-715B-4E05-8929-A6BA302D7F49}"/>
          </ac:spMkLst>
        </pc:spChg>
      </pc:sldChg>
      <pc:sldChg chg="delSp modSp new mod">
        <pc:chgData name="Muntadher Abdulkareem" userId="91280037031cbcd1" providerId="LiveId" clId="{791DA218-4979-4A33-8F8C-4ECA9F7F4632}" dt="2021-05-15T17:16:37.474" v="1631" actId="20577"/>
        <pc:sldMkLst>
          <pc:docMk/>
          <pc:sldMk cId="1986675733" sldId="284"/>
        </pc:sldMkLst>
        <pc:spChg chg="del">
          <ac:chgData name="Muntadher Abdulkareem" userId="91280037031cbcd1" providerId="LiveId" clId="{791DA218-4979-4A33-8F8C-4ECA9F7F4632}" dt="2021-05-15T17:14:28.992" v="1552" actId="478"/>
          <ac:spMkLst>
            <pc:docMk/>
            <pc:sldMk cId="1986675733" sldId="284"/>
            <ac:spMk id="2" creationId="{F9ED56A7-2469-468A-AE9A-22721472D086}"/>
          </ac:spMkLst>
        </pc:spChg>
        <pc:spChg chg="mod">
          <ac:chgData name="Muntadher Abdulkareem" userId="91280037031cbcd1" providerId="LiveId" clId="{791DA218-4979-4A33-8F8C-4ECA9F7F4632}" dt="2021-05-15T17:16:37.474" v="1631" actId="20577"/>
          <ac:spMkLst>
            <pc:docMk/>
            <pc:sldMk cId="1986675733" sldId="284"/>
            <ac:spMk id="3" creationId="{FB270830-3F52-4E36-B6E8-EDF73E9C9BC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F9204-3F29-4C3A-BA41-306340020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393CD-7262-4AC7-80E6-52FE6F3F3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0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430AE-0210-4E82-AD7B-41B112DE7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11A6662E-FAF4-44BC-88B5-85A7CBFB6D30}" type="datetime1">
              <a:rPr lang="en-US" smtClean="0"/>
              <a:pPr/>
              <a:t>5/16/2021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21974-7DEC-459D-9642-CB5B59C82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31837-C94E-4B5B-BCF0-110C69EDB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819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ABDD2-E186-4F25-8FDE-D1E875E9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8CC5B-A7E0-48B1-8329-6533AC76E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05B1B-77FE-4BFC-BF87-87DA989F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9632-1575-4E14-B53B-3DC3D5ED3947}" type="datetime1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8531E-1B90-4631-BD37-4BB1DBFA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A55E8-88DC-4280-8E04-FF50FF8E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868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60633D-90E4-4F5A-9EBF-DDEC2B0B4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D3065-FA3D-42C8-BFDA-967C87F4F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C126F-38E2-4425-861F-98ED43228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6868-2568-4CC9-B302-F37117B01A6E}" type="datetime1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645D8-F22A-4354-A8B3-96E8A2D2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E2295-A616-4D57-8800-7B7E213A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7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CC1FC-ADE8-488C-A1DA-2FD569FD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02842-38C3-46D6-8527-0F6FE623C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64CF5-F681-40C2-88CC-E02206C9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F08A-1E71-4B2B-BB49-E743F2903911}" type="datetime1">
              <a:rPr lang="en-US" smtClean="0"/>
              <a:t>5/16/2021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04753-4FE4-4A6F-99BB-CFFC92E0C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569D1-DB13-4BD9-8BA9-0DEAD98F8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6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20B05-7BF6-4073-9106-FA19E9727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EE8D7-6B58-4A3F-9DD5-E563D5192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2990E-9F0A-446A-B5B8-459CA8D98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7D9E-721A-44BB-8863-9873FE64DA75}" type="datetime1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68EAA-4377-45FF-9D7C-9E77BC9F2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7FA71-74C3-44B8-A0AC-E18A1E76B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083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71F12-2D88-4F76-AF46-BD5156C12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AA46-E3EB-4704-B019-F90F1E617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7480F-A530-4D05-9A22-E573FB4BA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56FDA-C47A-4F4A-A364-BA60A25AB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DA2F-80B8-49CF-99FB-5ABCA53A607A}" type="datetime1">
              <a:rPr lang="en-US" smtClean="0"/>
              <a:t>5/16/2021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6D8DD-6D84-44D4-8A1B-57615B3ED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8FE31-B577-4017-8AFE-A8BA0959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947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28C9-B8CC-413F-9FFA-626680E4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3FE72-9D42-45F5-A37F-B12130388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52600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3A31D-9B5F-4DE3-B18D-F7F77782E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66999"/>
            <a:ext cx="5157787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BE1D2D-822C-466C-A7B9-1A2D97366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52600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F13B2C-44CA-49C4-BC84-02AF1638F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66999"/>
            <a:ext cx="5183188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93CB55-E9C1-4CE6-9B61-81B71475B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2172-E6C9-4B6C-929A-A9DE3837BBF1}" type="datetime1">
              <a:rPr lang="en-US" smtClean="0"/>
              <a:t>5/16/2021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F22318-747B-4EC9-862C-D9FD488CC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FBDDDF-16BD-438D-937D-0E3E30E7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541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92D5F-0BD4-4517-9233-E08AF405B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3523B8-51E3-48B8-BFD8-CE9506198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1CFF-90C9-47B3-9DA1-F2BF8D839F7E}" type="datetime1">
              <a:rPr lang="en-US" smtClean="0"/>
              <a:t>5/16/2021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39B90-5D50-4424-B51D-53C391621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6F9286-3A00-4D3C-A3F0-50AC9045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354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933BE2-665A-42DA-A3B7-835F81A3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48FA-06AB-4884-A69B-986B96E68A24}" type="datetime1">
              <a:rPr lang="en-US" smtClean="0"/>
              <a:t>5/16/2021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4DBCBD-AD42-432D-ABA9-20D616AF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40251-3596-4673-B24B-59A6F9ED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212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A81A1-6D8E-4DD6-8E49-DABDE6D10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3F18F-F78D-4A31-A6BC-6552105BC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2C2F4-BDF4-4A4F-AA3D-52692932C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3850F-5C87-4F08-9658-EAF049B6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ABA-0172-4F9C-889D-567164F66BCD}" type="datetime1">
              <a:rPr lang="en-US" smtClean="0"/>
              <a:t>5/16/2021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BCE9A-A746-4439-B5D3-966FBC8E5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D3B51-AA2E-4AA1-8062-A0D476D80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798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02CF7-F453-4B3E-9510-D74797987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E2A1B9-8A2A-4B49-8B79-76D3EEB36B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FEA03-0EC4-4085-AE63-4AA492D61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5AD5B-0DEA-4C6F-94D2-FAA99F2E5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6A5B-8AE7-4A41-B5A7-9ADC6686DC18}" type="datetime1">
              <a:rPr lang="en-US" smtClean="0"/>
              <a:t>5/16/2021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C6744-7CBA-4A1D-8F87-10699F981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D9048-35FF-4BE9-8157-BE4BAA1C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986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"/>
            <a:ext cx="12192000" cy="685800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1CB7E8AE-A3AC-4BB7-A5C6-F00EC697B265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392401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984D45-0ED3-4D03-8E44-5E355C913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545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87D6E-D1E9-489C-9AA9-3575C39BA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49450"/>
            <a:ext cx="10515600" cy="419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64E9C-08EE-4B1B-B3FC-D6D997F4E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246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fld id="{57E0CF6C-748E-4B7A-BC8B-3011EF78ED13}" type="datetime1">
              <a:rPr lang="en-US" smtClean="0"/>
              <a:pPr/>
              <a:t>5/16/2021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0A1F1-38FE-4C27-81E6-A43A54793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2460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6B39A-FFD8-42EF-ADC7-7DB3B302F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246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087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0254E-50A3-4D6C-A8F8-0008211B26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2400" y="2544763"/>
            <a:ext cx="9144000" cy="1345066"/>
          </a:xfrm>
        </p:spPr>
        <p:txBody>
          <a:bodyPr>
            <a:normAutofit fontScale="90000"/>
          </a:bodyPr>
          <a:lstStyle/>
          <a:p>
            <a:r>
              <a:rPr lang="en-US" dirty="0"/>
              <a:t>ACUTE AND CHRONIC PANCREATITIS</a:t>
            </a:r>
          </a:p>
        </p:txBody>
      </p:sp>
    </p:spTree>
    <p:extLst>
      <p:ext uri="{BB962C8B-B14F-4D97-AF65-F5344CB8AC3E}">
        <p14:creationId xmlns:p14="http://schemas.microsoft.com/office/powerpoint/2010/main" val="34197182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3549C2A-8B2E-46A2-AB93-5F8E4D1D24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400" y="0"/>
            <a:ext cx="10392230" cy="6857999"/>
          </a:xfrm>
        </p:spPr>
      </p:pic>
    </p:spTree>
    <p:extLst>
      <p:ext uri="{BB962C8B-B14F-4D97-AF65-F5344CB8AC3E}">
        <p14:creationId xmlns:p14="http://schemas.microsoft.com/office/powerpoint/2010/main" val="3528297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36E1E68-0D58-4C78-B9FC-2D7863EFF7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03086" y="101600"/>
            <a:ext cx="9477828" cy="6756400"/>
          </a:xfrm>
        </p:spPr>
      </p:pic>
    </p:spTree>
    <p:extLst>
      <p:ext uri="{BB962C8B-B14F-4D97-AF65-F5344CB8AC3E}">
        <p14:creationId xmlns:p14="http://schemas.microsoft.com/office/powerpoint/2010/main" val="1034392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6D6449-E70D-4ABB-B022-468BECF7A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113" y="101600"/>
            <a:ext cx="11829143" cy="6756400"/>
          </a:xfrm>
        </p:spPr>
        <p:txBody>
          <a:bodyPr/>
          <a:lstStyle/>
          <a:p>
            <a:r>
              <a:rPr lang="en-US" b="1" dirty="0"/>
              <a:t>Investigations: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The diagnosis is based on raised serum amylase or lipase concentrations and ultrasound or CT evidence of pancreatic swelling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Plain X-rays should be taken to exclude other diagnoses, such as perforation or obstruction, and to identify pulmonary complications.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Certain investigations stratify the severity of acute pancreatitis and have important prognostic value at the time of presentation.</a:t>
            </a:r>
          </a:p>
        </p:txBody>
      </p:sp>
    </p:spTree>
    <p:extLst>
      <p:ext uri="{BB962C8B-B14F-4D97-AF65-F5344CB8AC3E}">
        <p14:creationId xmlns:p14="http://schemas.microsoft.com/office/powerpoint/2010/main" val="20644266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09345-8594-48C5-BEEA-35B87E250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114" y="50005"/>
            <a:ext cx="11959772" cy="1325563"/>
          </a:xfrm>
        </p:spPr>
        <p:txBody>
          <a:bodyPr/>
          <a:lstStyle/>
          <a:p>
            <a:r>
              <a:rPr lang="en-US" dirty="0"/>
              <a:t>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A9D414-5F1E-48C8-9552-239762D48D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219200"/>
            <a:ext cx="12133943" cy="5638800"/>
          </a:xfrm>
        </p:spPr>
        <p:txBody>
          <a:bodyPr/>
          <a:lstStyle/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Management comprises several related steps:</a:t>
            </a:r>
          </a:p>
          <a:p>
            <a:pPr marL="0" indent="0">
              <a:buNone/>
            </a:pPr>
            <a:r>
              <a:rPr lang="en-US" b="1" dirty="0"/>
              <a:t>• establishing the diagnosis and disease severity</a:t>
            </a:r>
          </a:p>
          <a:p>
            <a:pPr marL="0" indent="0">
              <a:buNone/>
            </a:pPr>
            <a:r>
              <a:rPr lang="en-US" b="1" dirty="0"/>
              <a:t>• early resuscitation, according to whether the disease is mild or severe</a:t>
            </a:r>
          </a:p>
          <a:p>
            <a:pPr marL="0" indent="0">
              <a:buNone/>
            </a:pPr>
            <a:r>
              <a:rPr lang="en-US" b="1" dirty="0"/>
              <a:t>• detection and treatment of complications</a:t>
            </a:r>
          </a:p>
          <a:p>
            <a:pPr marL="0" indent="0">
              <a:buNone/>
            </a:pPr>
            <a:r>
              <a:rPr lang="en-US" b="1" dirty="0"/>
              <a:t>• treatment of the underlying cause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8225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A41AF-BFA5-4B3B-962B-F59D69B37D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8686"/>
            <a:ext cx="12192000" cy="6669314"/>
          </a:xfrm>
        </p:spPr>
        <p:txBody>
          <a:bodyPr/>
          <a:lstStyle/>
          <a:p>
            <a:r>
              <a:rPr lang="en-US" b="1" dirty="0"/>
              <a:t>Opiate analgesics should be given to treat pain</a:t>
            </a:r>
          </a:p>
          <a:p>
            <a:r>
              <a:rPr lang="en-US" b="1" dirty="0"/>
              <a:t>hypovolaemia should be corrected using normal saline or other crystalloids</a:t>
            </a:r>
          </a:p>
          <a:p>
            <a:r>
              <a:rPr lang="en-US" b="1" dirty="0"/>
              <a:t>All severe cases should be managed in a high-dependency or intensive care unit</a:t>
            </a:r>
          </a:p>
          <a:p>
            <a:r>
              <a:rPr lang="en-US" b="1" dirty="0"/>
              <a:t>A central venous line and urinary catheter should be inserted to monitor patients with shock. </a:t>
            </a:r>
          </a:p>
          <a:p>
            <a:r>
              <a:rPr lang="en-US" b="1" dirty="0"/>
              <a:t>Oxygen should be given to hypoxic patients, and those who develop systemic inflammatory response syndrome (SIRS) may require ventilatory support.</a:t>
            </a:r>
          </a:p>
        </p:txBody>
      </p:sp>
    </p:spTree>
    <p:extLst>
      <p:ext uri="{BB962C8B-B14F-4D97-AF65-F5344CB8AC3E}">
        <p14:creationId xmlns:p14="http://schemas.microsoft.com/office/powerpoint/2010/main" val="34174998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B29E4-E193-4E0E-9F38-2A7327E67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b="1" dirty="0"/>
              <a:t>Hyperglycaemia should be corrected using insulin and hypocalcaemia by intravenous calcium injection.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/>
              <a:t>Nasogastric aspiration is required only if paralytic ileus is present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/>
              <a:t>Enteral feeding, if tolerated, should be started at an early stage in patients with severe pancreatitis because they are in a severely catabolic state and need nutritional support.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/>
              <a:t>Nasogastric feeding is just as effective as feeding by the </a:t>
            </a:r>
            <a:r>
              <a:rPr lang="en-US" b="1" dirty="0" err="1"/>
              <a:t>nasojejunal</a:t>
            </a:r>
            <a:r>
              <a:rPr lang="en-US" b="1" dirty="0"/>
              <a:t>  route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/>
              <a:t>Prophylaxis of thromboembolism with subcutaneous low-molecular-weight heparin is also advisable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/>
              <a:t>The use of prophylactic, broad-spectrum intravenous antibiotics to prevent infection of pancreatic necrosis is not indicated, but infected necrosis is treated with antibiotics that penetrate necrotic tissue, e.g. carbapenems or quinolones, and metronidazole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9284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F38412-423F-41C7-AF16-A3D82DA9C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29" y="0"/>
            <a:ext cx="12061371" cy="6858000"/>
          </a:xfrm>
        </p:spPr>
        <p:txBody>
          <a:bodyPr/>
          <a:lstStyle/>
          <a:p>
            <a:r>
              <a:rPr lang="en-US" b="1" dirty="0"/>
              <a:t>Patients who present with cholangitis or jaundice in association with severe acute pancreatitis should undergo urgent ERCP to diagnose and treat choledocholithiasis</a:t>
            </a:r>
          </a:p>
          <a:p>
            <a:r>
              <a:rPr lang="en-US" b="1" dirty="0"/>
              <a:t>Patients with infected pancreatic necrosis or pancreatic abscess require urgent endoscopic drainage or minimally invasive retroperitoneal pancreatic (MIRP) necrosectomy to debride all cavities of necrotic material</a:t>
            </a:r>
          </a:p>
          <a:p>
            <a:r>
              <a:rPr lang="en-US" b="1" dirty="0"/>
              <a:t> Pancreatic pseudocysts can be treated by drainage into the stomach or duodenum. This is usually performed after an interval of at least 6 weeks, once a pseudocapsule has matured, by surgical or endoscopic cystogastrostomy</a:t>
            </a:r>
          </a:p>
        </p:txBody>
      </p:sp>
    </p:spTree>
    <p:extLst>
      <p:ext uri="{BB962C8B-B14F-4D97-AF65-F5344CB8AC3E}">
        <p14:creationId xmlns:p14="http://schemas.microsoft.com/office/powerpoint/2010/main" val="34062425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FA665-0BF8-4B39-9E1F-824F9AAB9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686" y="116114"/>
            <a:ext cx="11800114" cy="1575209"/>
          </a:xfrm>
        </p:spPr>
        <p:txBody>
          <a:bodyPr/>
          <a:lstStyle/>
          <a:p>
            <a:r>
              <a:rPr lang="en-US" dirty="0"/>
              <a:t>Pancreatic fluid collection in AP 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4AFE3B-0C9D-43D7-BDE8-799D451C8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94972"/>
            <a:ext cx="12192000" cy="5363028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b="1" dirty="0"/>
              <a:t>ACUTE PERIPANCREATIC FLUID COLLECTION:</a:t>
            </a:r>
          </a:p>
          <a:p>
            <a:pPr marL="0" indent="0">
              <a:buNone/>
            </a:pPr>
            <a:r>
              <a:rPr lang="en-US" b="1" dirty="0"/>
              <a:t>HOMOGENOUS (NO DEBRIS), &lt;4 WEEKS FROM ONSET OF AP</a:t>
            </a:r>
          </a:p>
          <a:p>
            <a:pPr marL="0" indent="0">
              <a:buNone/>
            </a:pPr>
            <a:r>
              <a:rPr lang="en-US" b="1" dirty="0"/>
              <a:t>2. PANCREATIC PSEUDOCYSTE </a:t>
            </a:r>
          </a:p>
          <a:p>
            <a:pPr marL="0" indent="0">
              <a:buNone/>
            </a:pPr>
            <a:r>
              <a:rPr lang="en-US" b="1" dirty="0"/>
              <a:t>HOMOGENOUS,MATURE SURRONDING CAPSULE , &gt;4 WEEKS</a:t>
            </a:r>
          </a:p>
          <a:p>
            <a:pPr marL="0" indent="0">
              <a:buNone/>
            </a:pPr>
            <a:r>
              <a:rPr lang="en-US" b="1" dirty="0"/>
              <a:t>3. ACUTE PANCREATIC NECROSIS :</a:t>
            </a:r>
          </a:p>
          <a:p>
            <a:pPr marL="0" indent="0">
              <a:buNone/>
            </a:pPr>
            <a:r>
              <a:rPr lang="en-US" b="1" dirty="0"/>
              <a:t>CONTAIN DEBRIS, STERILE OR INFECTED,&lt;4WEEKS</a:t>
            </a:r>
          </a:p>
          <a:p>
            <a:pPr marL="0" indent="0">
              <a:buNone/>
            </a:pPr>
            <a:r>
              <a:rPr lang="en-US" b="1" dirty="0"/>
              <a:t>4. WALLED OFF NECROSIS</a:t>
            </a:r>
          </a:p>
          <a:p>
            <a:pPr marL="0" indent="0">
              <a:buNone/>
            </a:pPr>
            <a:r>
              <a:rPr lang="en-US" b="1" dirty="0"/>
              <a:t>CONTAIN DEBRIS,MATUTRE CAPSULE,&gt;4WEEKS</a:t>
            </a:r>
          </a:p>
        </p:txBody>
      </p:sp>
    </p:spTree>
    <p:extLst>
      <p:ext uri="{BB962C8B-B14F-4D97-AF65-F5344CB8AC3E}">
        <p14:creationId xmlns:p14="http://schemas.microsoft.com/office/powerpoint/2010/main" val="5630698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356BCC-D98C-4764-9CFD-25E1E56DB3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9657"/>
            <a:ext cx="12192000" cy="6589485"/>
          </a:xfrm>
        </p:spPr>
        <p:txBody>
          <a:bodyPr/>
          <a:lstStyle/>
          <a:p>
            <a:r>
              <a:rPr lang="en-US" b="1" dirty="0"/>
              <a:t>pseudocysts’ are common and usually asymptomatic, resolving as the pancreatitis recovers.</a:t>
            </a:r>
          </a:p>
          <a:p>
            <a:r>
              <a:rPr lang="en-US" b="1" dirty="0"/>
              <a:t> Pseudocysts greater than 6 cm in diameter seldom disappear spontaneously and can cause constant abdominal pain and compress or erode surrounding structures, including blood vessels, to form pseudoaneurysms.</a:t>
            </a:r>
          </a:p>
          <a:p>
            <a:r>
              <a:rPr lang="en-US" b="1" dirty="0"/>
              <a:t>Large pseudocysts can be detected clinically as a palpable abdominal mass.</a:t>
            </a:r>
          </a:p>
          <a:p>
            <a:r>
              <a:rPr lang="en-US" b="1" dirty="0"/>
              <a:t>Pancreatic ascites occurs when fluid leaks from a disrupted pancreatic duct into the peritoneal cavity. Leakage into the thoracic cavity can result in a pleural effusion or a pleuro-pancreatic fistula</a:t>
            </a:r>
          </a:p>
        </p:txBody>
      </p:sp>
    </p:spTree>
    <p:extLst>
      <p:ext uri="{BB962C8B-B14F-4D97-AF65-F5344CB8AC3E}">
        <p14:creationId xmlns:p14="http://schemas.microsoft.com/office/powerpoint/2010/main" val="25843201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5424C-7B4A-4BA3-AAB1-86889A1ECC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 b="1" dirty="0"/>
              <a:t>Chronic pancreatitis:</a:t>
            </a:r>
          </a:p>
          <a:p>
            <a:endParaRPr lang="en-US" b="1" dirty="0"/>
          </a:p>
          <a:p>
            <a:r>
              <a:rPr lang="en-US" b="1" dirty="0"/>
              <a:t>Chronic pancreatitis is a chronic inflammatory disease characterised by fibrosis and destruction of exocrine pancreatic tissue. Diabetes mellitus occurs in advanced cases because the islets of Langerhans are involved.</a:t>
            </a:r>
          </a:p>
          <a:p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24272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F256A-1C65-4F66-A29F-D0E05ED05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ACUTE PANCREATITIS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EF585C-6E48-4662-9EA2-A0766B745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49450"/>
            <a:ext cx="12192000" cy="4908550"/>
          </a:xfrm>
        </p:spPr>
        <p:txBody>
          <a:bodyPr>
            <a:normAutofit/>
          </a:bodyPr>
          <a:lstStyle/>
          <a:p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Acute pancreatitis accounts for 3% of all cases of abdominal pain admitted to hospital.</a:t>
            </a:r>
          </a:p>
          <a:p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a potentially serious condition with an overall mortality of 10%</a:t>
            </a:r>
          </a:p>
          <a:p>
            <a:pPr marL="0" indent="0">
              <a:buNone/>
            </a:pP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About 80% of all cases are mild and have a favourable outcome</a:t>
            </a:r>
          </a:p>
          <a:p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Approximately 98% of deaths from pancreatitis occur in the 20% of patients with severe disease and about one-third of these arise within the first week, usually from multi-organ failure.</a:t>
            </a:r>
          </a:p>
          <a:p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Acute pancreatitis occurs as a consequence of premature intracellular trypsinogen activation, releasing proteases that digest the pancreas and surrounding tissue. Triggers for this are many, including alcohol, gallstones and pancreatic duct obstruction.</a:t>
            </a:r>
          </a:p>
        </p:txBody>
      </p:sp>
    </p:spTree>
    <p:extLst>
      <p:ext uri="{BB962C8B-B14F-4D97-AF65-F5344CB8AC3E}">
        <p14:creationId xmlns:p14="http://schemas.microsoft.com/office/powerpoint/2010/main" val="10866875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6F65E76-508B-43D9-9368-FA4B4BF99F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94971" y="0"/>
            <a:ext cx="8519886" cy="6857999"/>
          </a:xfrm>
        </p:spPr>
      </p:pic>
    </p:spTree>
    <p:extLst>
      <p:ext uri="{BB962C8B-B14F-4D97-AF65-F5344CB8AC3E}">
        <p14:creationId xmlns:p14="http://schemas.microsoft.com/office/powerpoint/2010/main" val="41071843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1BCC2-9892-44C2-8230-D2A46413C7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 b="1" dirty="0"/>
              <a:t>Clinical features</a:t>
            </a:r>
          </a:p>
          <a:p>
            <a:endParaRPr lang="en-US" b="1" dirty="0"/>
          </a:p>
          <a:p>
            <a:r>
              <a:rPr lang="en-US" b="1" dirty="0"/>
              <a:t>abdominal pain. Pain is due to a combination of increased pressure within the pancreatic ducts and direct involvement of peripancreatic nerves by the inflammatory process.</a:t>
            </a:r>
          </a:p>
          <a:p>
            <a:r>
              <a:rPr lang="en-US" b="1" dirty="0"/>
              <a:t>Pain may be relieved by leaning forwards or by drinking alcohol</a:t>
            </a:r>
          </a:p>
          <a:p>
            <a:endParaRPr lang="en-US" b="1" dirty="0"/>
          </a:p>
          <a:p>
            <a:r>
              <a:rPr lang="en-US" b="1" dirty="0"/>
              <a:t>Diarrhoea :Steatorrhoea occurs when more than 90% of the exocrine tissue has been destroyed; protein malabsorption develops only in the most advanced cases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0289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397B4F-B1E3-4123-9F3E-041086573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 dirty="0"/>
          </a:p>
          <a:p>
            <a:r>
              <a:rPr lang="en-US" b="1" dirty="0"/>
              <a:t>Overall, 30% of patients have (secondary) diabetes but this figure rises to 70% in those with chronic calcific pancreatitis.</a:t>
            </a:r>
          </a:p>
          <a:p>
            <a:r>
              <a:rPr lang="en-US" b="1" dirty="0"/>
              <a:t>Weight loss is common and results from a combination of anorexia, avoidance of food because of post-prandial pain, malabsorption and/or diabetes</a:t>
            </a:r>
          </a:p>
          <a:p>
            <a:r>
              <a:rPr lang="en-US" b="1" dirty="0"/>
              <a:t>Physical examination reveals a thin, malnourished patient with epigastric tenderness. Skin pigmentation over the abdomen and back is common and results from chronic use of a hot water bottle (erythema ab igne)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1397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301250F-D7F5-4E8F-B682-5105D4E9A0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43315" y="0"/>
            <a:ext cx="9100456" cy="6857999"/>
          </a:xfrm>
        </p:spPr>
      </p:pic>
    </p:spTree>
    <p:extLst>
      <p:ext uri="{BB962C8B-B14F-4D97-AF65-F5344CB8AC3E}">
        <p14:creationId xmlns:p14="http://schemas.microsoft.com/office/powerpoint/2010/main" val="14250059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D780B6-2626-4178-9D59-17C416F989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Investigations in chronic pancreatitis</a:t>
            </a:r>
          </a:p>
          <a:p>
            <a:r>
              <a:rPr lang="en-US" b="1" dirty="0"/>
              <a:t>Tests to establish the diagnosis</a:t>
            </a:r>
          </a:p>
          <a:p>
            <a:r>
              <a:rPr lang="en-US" b="1" dirty="0"/>
              <a:t>• Ultrasound</a:t>
            </a:r>
          </a:p>
          <a:p>
            <a:r>
              <a:rPr lang="en-US" b="1" dirty="0"/>
              <a:t>• Computed tomography (may show atrophy, calcification or ductal</a:t>
            </a:r>
          </a:p>
          <a:p>
            <a:r>
              <a:rPr lang="en-US" b="1" dirty="0"/>
              <a:t>dilatation)</a:t>
            </a:r>
          </a:p>
          <a:p>
            <a:r>
              <a:rPr lang="en-US" b="1" dirty="0"/>
              <a:t>• Abdominal X-ray (may show calcification)</a:t>
            </a:r>
          </a:p>
          <a:p>
            <a:r>
              <a:rPr lang="en-US" b="1" dirty="0"/>
              <a:t>• Magnetic resonance cholangiopancreatography</a:t>
            </a:r>
          </a:p>
          <a:p>
            <a:r>
              <a:rPr lang="en-US" b="1" dirty="0"/>
              <a:t>• Endoscopic ultrasound</a:t>
            </a:r>
          </a:p>
          <a:p>
            <a:r>
              <a:rPr lang="en-US" b="1" dirty="0"/>
              <a:t>Tests to define pancreatic function</a:t>
            </a:r>
          </a:p>
          <a:p>
            <a:r>
              <a:rPr lang="en-US" b="1" dirty="0"/>
              <a:t>• Collection of pure pancreatic juice after secretin injection (gold</a:t>
            </a:r>
          </a:p>
          <a:p>
            <a:r>
              <a:rPr lang="en-US" b="1" dirty="0"/>
              <a:t>standard but invasive and seldom used)</a:t>
            </a:r>
          </a:p>
          <a:p>
            <a:r>
              <a:rPr lang="en-US" b="1" dirty="0"/>
              <a:t>• Pancreolauryl test </a:t>
            </a:r>
          </a:p>
          <a:p>
            <a:r>
              <a:rPr lang="en-US" b="1" dirty="0"/>
              <a:t>• Faecal pancreatic elastase</a:t>
            </a:r>
          </a:p>
          <a:p>
            <a:r>
              <a:rPr lang="en-US" b="1" dirty="0"/>
              <a:t>Tests to demonstrate anatomy prior to surgery</a:t>
            </a:r>
          </a:p>
          <a:p>
            <a:r>
              <a:rPr lang="en-US" b="1" dirty="0"/>
              <a:t>• Magnetic resonance cholangiopancreatography</a:t>
            </a:r>
          </a:p>
        </p:txBody>
      </p:sp>
    </p:spTree>
    <p:extLst>
      <p:ext uri="{BB962C8B-B14F-4D97-AF65-F5344CB8AC3E}">
        <p14:creationId xmlns:p14="http://schemas.microsoft.com/office/powerpoint/2010/main" val="5665594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93EAE-C5F4-4B71-8582-00C36274E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55273-2257-44BC-B1E9-628D8F599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93371"/>
            <a:ext cx="12192000" cy="5464629"/>
          </a:xfrm>
        </p:spPr>
        <p:txBody>
          <a:bodyPr/>
          <a:lstStyle/>
          <a:p>
            <a:r>
              <a:rPr lang="en-US" b="1" dirty="0"/>
              <a:t>Alcohol avoidance</a:t>
            </a:r>
          </a:p>
          <a:p>
            <a:r>
              <a:rPr lang="en-US" b="1" dirty="0"/>
              <a:t>Pain relief : NSAIDs, Analgesics, such as pregabalin and tricyclic antidepressants at a low dose, may be effective.</a:t>
            </a:r>
          </a:p>
          <a:p>
            <a:r>
              <a:rPr lang="en-US" b="1" dirty="0"/>
              <a:t>Oral pancreatic enzyme supplements suppress pancreatic secretion and their regular use reduces analgesic consumption in some patients</a:t>
            </a:r>
          </a:p>
          <a:p>
            <a:r>
              <a:rPr lang="en-US" b="1" dirty="0"/>
              <a:t>Coeliac plexus neurolysis sometimes produces long-lasting pain relief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160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D59D53-DFA6-4277-ACC0-E19B8EFA4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 b="1" dirty="0"/>
              <a:t>Malabsorption:</a:t>
            </a:r>
          </a:p>
          <a:p>
            <a:r>
              <a:rPr lang="en-US" b="1" dirty="0"/>
              <a:t>Fat restriction (with supplementary medium-chain triglyceride therapy in malnourished patients</a:t>
            </a:r>
          </a:p>
          <a:p>
            <a:r>
              <a:rPr lang="en-US" b="1" dirty="0"/>
              <a:t>oral pancreatic enzyme supplements</a:t>
            </a:r>
          </a:p>
          <a:p>
            <a:r>
              <a:rPr lang="en-US" b="1" dirty="0"/>
              <a:t>A PPI is added to optimize duodenal pH for pancreatic enzyme activity</a:t>
            </a:r>
          </a:p>
          <a:p>
            <a:endParaRPr lang="en-US" b="1" dirty="0"/>
          </a:p>
          <a:p>
            <a:r>
              <a:rPr lang="en-US" b="1" dirty="0"/>
              <a:t>Management of complications:</a:t>
            </a:r>
          </a:p>
          <a:p>
            <a:r>
              <a:rPr lang="en-US" b="1" dirty="0"/>
              <a:t>Surgical or endoscopic therapy may be necessary for the management of pseudocysts, pancreatic ascites, common bile duct or duodenal stricture and the consequences of portal hypertension.</a:t>
            </a:r>
          </a:p>
        </p:txBody>
      </p:sp>
    </p:spTree>
    <p:extLst>
      <p:ext uri="{BB962C8B-B14F-4D97-AF65-F5344CB8AC3E}">
        <p14:creationId xmlns:p14="http://schemas.microsoft.com/office/powerpoint/2010/main" val="29268809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77A85-719D-45DA-BA88-651372352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114" y="365760"/>
            <a:ext cx="12075886" cy="1325563"/>
          </a:xfrm>
        </p:spPr>
        <p:txBody>
          <a:bodyPr/>
          <a:lstStyle/>
          <a:p>
            <a:r>
              <a:rPr lang="en-US" dirty="0"/>
              <a:t>Autoimmune pancreatitis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91734-715B-4E05-8929-A6BA302D7F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49450"/>
            <a:ext cx="12192000" cy="4908550"/>
          </a:xfrm>
        </p:spPr>
        <p:txBody>
          <a:bodyPr>
            <a:normAutofit/>
          </a:bodyPr>
          <a:lstStyle/>
          <a:p>
            <a:r>
              <a:rPr lang="en-US" b="1" dirty="0"/>
              <a:t>Autoimmune pancreatitis (AIP) is a form of chronic pancreatitis that can mimic cancer but which responds to glucocorticoids</a:t>
            </a:r>
          </a:p>
          <a:p>
            <a:r>
              <a:rPr lang="en-US" b="1" dirty="0"/>
              <a:t>It is characterised by abdominal pain, weight loss or obstructive jaundice, without acute attacks of pancreatitis</a:t>
            </a:r>
          </a:p>
          <a:p>
            <a:r>
              <a:rPr lang="en-US" b="1" dirty="0"/>
              <a:t>Blood tests reveal increased serum IgG or IgG4 and the presence of other autoantibodies</a:t>
            </a:r>
          </a:p>
          <a:p>
            <a:r>
              <a:rPr lang="en-US" b="1" dirty="0"/>
              <a:t>Imaging shows a diffusely enlarged pancreas, narrowing of the pancreatic duct and stricturing of the lower bile duct. </a:t>
            </a:r>
          </a:p>
        </p:txBody>
      </p:sp>
    </p:spTree>
    <p:extLst>
      <p:ext uri="{BB962C8B-B14F-4D97-AF65-F5344CB8AC3E}">
        <p14:creationId xmlns:p14="http://schemas.microsoft.com/office/powerpoint/2010/main" val="9394385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270830-3F52-4E36-B6E8-EDF73E9C9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/>
              <a:t>AIP may occur alone or with other autoimmune disorders, such as Sjögren’s syndrome, primary sclerosing cholangitis or IBD. The response to glucocorticoids is usually excellent but some patients require Azathioprine.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/>
              <a:t>It is of two types : type I AIP AND TypeII AIP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6757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B12DB-97E2-4E20-A9E9-40FE6EBCC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715" y="1846218"/>
            <a:ext cx="11121571" cy="1325563"/>
          </a:xfrm>
        </p:spPr>
        <p:txBody>
          <a:bodyPr/>
          <a:lstStyle/>
          <a:p>
            <a:pPr algn="ctr"/>
            <a:r>
              <a:rPr lang="en-US" dirty="0"/>
              <a:t>THANKS</a:t>
            </a:r>
          </a:p>
        </p:txBody>
      </p:sp>
    </p:spTree>
    <p:extLst>
      <p:ext uri="{BB962C8B-B14F-4D97-AF65-F5344CB8AC3E}">
        <p14:creationId xmlns:p14="http://schemas.microsoft.com/office/powerpoint/2010/main" val="3935103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50453C-E672-4A15-A901-EEF85695C9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599" y="203200"/>
            <a:ext cx="11959771" cy="654594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After the 1</a:t>
            </a:r>
            <a:r>
              <a:rPr lang="en-US" b="1" baseline="30000" dirty="0"/>
              <a:t>st</a:t>
            </a:r>
            <a:r>
              <a:rPr lang="en-US" b="1" dirty="0"/>
              <a:t> week, the majority of deaths result from sepsis, especially that complicating infected necrosis. At admission, it is possible to predict patients at risk of these complications.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272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34A95-7CA4-4BC0-A3C6-E43CC8A6B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0006"/>
            <a:ext cx="12192000" cy="936966"/>
          </a:xfrm>
        </p:spPr>
        <p:txBody>
          <a:bodyPr/>
          <a:lstStyle/>
          <a:p>
            <a:r>
              <a:rPr lang="en-US" dirty="0"/>
              <a:t>Assessment of the severity of 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4E8532-4048-49F3-A633-3BEEFAD09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86972"/>
            <a:ext cx="12192000" cy="587102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There are different scoring systems had been created to predict the severity of AP that include :</a:t>
            </a:r>
          </a:p>
          <a:p>
            <a:pPr marL="514350" indent="-514350">
              <a:buAutoNum type="arabicPeriod"/>
            </a:pPr>
            <a:r>
              <a:rPr lang="en-US" b="1" dirty="0"/>
              <a:t>Glasgow criteria</a:t>
            </a:r>
          </a:p>
          <a:p>
            <a:pPr marL="514350" indent="-514350">
              <a:buAutoNum type="arabicPeriod"/>
            </a:pPr>
            <a:r>
              <a:rPr lang="en-US" b="1" dirty="0"/>
              <a:t>APACHE II score</a:t>
            </a:r>
          </a:p>
          <a:p>
            <a:pPr marL="514350" indent="-514350">
              <a:buAutoNum type="arabicPeriod"/>
            </a:pPr>
            <a:r>
              <a:rPr lang="en-US" b="1" dirty="0"/>
              <a:t>Ranson’s score</a:t>
            </a:r>
          </a:p>
          <a:p>
            <a:pPr marL="514350" indent="-514350">
              <a:buAutoNum type="arabicPeriod"/>
            </a:pPr>
            <a:r>
              <a:rPr lang="en-US" b="1" dirty="0"/>
              <a:t>BISAP score</a:t>
            </a:r>
          </a:p>
        </p:txBody>
      </p:sp>
    </p:spTree>
    <p:extLst>
      <p:ext uri="{BB962C8B-B14F-4D97-AF65-F5344CB8AC3E}">
        <p14:creationId xmlns:p14="http://schemas.microsoft.com/office/powerpoint/2010/main" val="3176551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6D21BD09-FBE2-4AB3-9DC9-A3CD6C3521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510961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AA1EC28-E898-4309-8075-2448332441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090400" cy="6858000"/>
          </a:xfrm>
        </p:spPr>
      </p:pic>
    </p:spTree>
    <p:extLst>
      <p:ext uri="{BB962C8B-B14F-4D97-AF65-F5344CB8AC3E}">
        <p14:creationId xmlns:p14="http://schemas.microsoft.com/office/powerpoint/2010/main" val="3560700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03B6E4-666A-480A-BC81-1C74868E2D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29" y="188686"/>
            <a:ext cx="11887200" cy="6502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BISAP score involve the following: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B.urea &gt;25mg/dl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Impaired sensorium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Systemic inflammatory syndrome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Age&gt;60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Pleural effusion </a:t>
            </a:r>
          </a:p>
          <a:p>
            <a:pPr marL="0" indent="0">
              <a:buNone/>
            </a:pPr>
            <a:r>
              <a:rPr lang="en-US" dirty="0"/>
              <a:t>One point is given for each one, severe pancreatitis =&gt;3 points</a:t>
            </a:r>
          </a:p>
        </p:txBody>
      </p:sp>
    </p:spTree>
    <p:extLst>
      <p:ext uri="{BB962C8B-B14F-4D97-AF65-F5344CB8AC3E}">
        <p14:creationId xmlns:p14="http://schemas.microsoft.com/office/powerpoint/2010/main" val="3672216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59B77-94E5-4DDD-A3CF-CE7171954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Clinical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62F2EE-48FE-48EE-8C53-FF26C2AF9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22400"/>
            <a:ext cx="12192000" cy="5435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severe, constant upper abdominal pain, of increasing intensity over 15–60 minutes, which radiates to the back.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Nausea and vomiting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marked epigastric tenderness, but in the early stages (and in contrast to a perforated peptic ulcer), guarding and rebound tenderness are absent because the inflammation is principally retroperitoneal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Bowel sounds become quiet or absent as paralytic ileus develops.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85025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5D2DF0-10FF-4B09-A0F1-9165DB1FF4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b="1" dirty="0"/>
              <a:t>In severe cases, the patient becomes hypoxic and develops hypovolaemic shock with oliguria.</a:t>
            </a:r>
          </a:p>
          <a:p>
            <a:endParaRPr lang="en-US" b="1" dirty="0"/>
          </a:p>
          <a:p>
            <a:r>
              <a:rPr lang="en-US" b="1" dirty="0"/>
              <a:t>Discoloration of the flanks (Grey Turner’s sign) or the periumbilical region (Cullen’s sign) is a feature of severe pancreatitis with haemorrhage.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805304"/>
      </p:ext>
    </p:extLst>
  </p:cSld>
  <p:clrMapOvr>
    <a:masterClrMapping/>
  </p:clrMapOvr>
</p:sld>
</file>

<file path=ppt/theme/theme1.xml><?xml version="1.0" encoding="utf-8"?>
<a:theme xmlns:a="http://schemas.openxmlformats.org/drawingml/2006/main" name="BlockprintVTI">
  <a:themeElements>
    <a:clrScheme name="Custom 69">
      <a:dk1>
        <a:sysClr val="windowText" lastClr="000000"/>
      </a:dk1>
      <a:lt1>
        <a:sysClr val="window" lastClr="FFFFFF"/>
      </a:lt1>
      <a:dk2>
        <a:srgbClr val="44131A"/>
      </a:dk2>
      <a:lt2>
        <a:srgbClr val="F2ECEA"/>
      </a:lt2>
      <a:accent1>
        <a:srgbClr val="A62C52"/>
      </a:accent1>
      <a:accent2>
        <a:srgbClr val="A7928D"/>
      </a:accent2>
      <a:accent3>
        <a:srgbClr val="307C71"/>
      </a:accent3>
      <a:accent4>
        <a:srgbClr val="41575D"/>
      </a:accent4>
      <a:accent5>
        <a:srgbClr val="8FA3A3"/>
      </a:accent5>
      <a:accent6>
        <a:srgbClr val="CA8370"/>
      </a:accent6>
      <a:hlink>
        <a:srgbClr val="D13D6E"/>
      </a:hlink>
      <a:folHlink>
        <a:srgbClr val="6C9D92"/>
      </a:folHlink>
    </a:clrScheme>
    <a:fontScheme name="Custom 56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ckprintVTI" id="{AA8C8908-6BA4-477C-AEA4-CB6C32A1FE3B}" vid="{36392749-7C1D-4938-93BB-440CD2A1B0A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Blockprint</Template>
  <TotalTime>400</TotalTime>
  <Words>1356</Words>
  <Application>Microsoft Office PowerPoint</Application>
  <PresentationFormat>Widescreen</PresentationFormat>
  <Paragraphs>137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Avenir Next LT Pro</vt:lpstr>
      <vt:lpstr>AvenirNext LT Pro Medium</vt:lpstr>
      <vt:lpstr>Times New Roman</vt:lpstr>
      <vt:lpstr>Wingdings</vt:lpstr>
      <vt:lpstr>BlockprintVTI</vt:lpstr>
      <vt:lpstr>ACUTE AND CHRONIC PANCREATITIS</vt:lpstr>
      <vt:lpstr>ACUTE PANCREATITIS</vt:lpstr>
      <vt:lpstr>PowerPoint Presentation</vt:lpstr>
      <vt:lpstr>Assessment of the severity of AP</vt:lpstr>
      <vt:lpstr>PowerPoint Presentation</vt:lpstr>
      <vt:lpstr>PowerPoint Presentation</vt:lpstr>
      <vt:lpstr>PowerPoint Presentation</vt:lpstr>
      <vt:lpstr>Clinical features</vt:lpstr>
      <vt:lpstr>PowerPoint Presentation</vt:lpstr>
      <vt:lpstr>PowerPoint Presentation</vt:lpstr>
      <vt:lpstr>PowerPoint Presentation</vt:lpstr>
      <vt:lpstr>PowerPoint Presentation</vt:lpstr>
      <vt:lpstr>Management</vt:lpstr>
      <vt:lpstr>PowerPoint Presentation</vt:lpstr>
      <vt:lpstr>PowerPoint Presentation</vt:lpstr>
      <vt:lpstr>PowerPoint Presentation</vt:lpstr>
      <vt:lpstr>Pancreatic fluid collection in AP 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Management</vt:lpstr>
      <vt:lpstr>PowerPoint Presentation</vt:lpstr>
      <vt:lpstr>Autoimmune pancreatitis</vt:lpstr>
      <vt:lpstr>PowerPoint Presentation</vt:lpstr>
      <vt:lpstr>THANKS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ACUTE AND CHRONIC PANCREATITIS</dc:title>
  <dc:creator>Muntadher Abdulkareem</dc:creator>
  <cp:lastModifiedBy>Muntadher Abdulkareem</cp:lastModifiedBy>
  <cp:revision>7</cp:revision>
  <dcterms:created xsi:type="dcterms:W3CDTF">2021-05-15T10:50:01Z</dcterms:created>
  <dcterms:modified xsi:type="dcterms:W3CDTF">2021-05-15T21:53:16Z</dcterms:modified>
</cp:coreProperties>
</file>